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2"/>
    <p:sldId id="410" r:id="rId3"/>
    <p:sldId id="376" r:id="rId4"/>
    <p:sldId id="411" r:id="rId5"/>
    <p:sldId id="40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69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#21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CV/Resume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Cover Letter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Proposal Abstract Writing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837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the entire CV/resume and cover letter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if they meet the expectations of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most important, interesting or striking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almost but not quite said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the strengths &amp; weaknesses based on the rubric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give the sheet to the instructor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in-class activity grade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754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005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Proposal Abstract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&amp; 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1471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something they would like to propose for (funding, research time, etc.), related to their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an abstract for a proposal, including an appealing title; maximum of 150 words for the 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in editable format; and it should clearly state which organization this proposal is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There is opportunity to work on the abstract in class today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via e-mail to the instructor by the end of this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instructor will anonymize all abstracts and send them around, so everybody can read the proposals for next week’s classes in which we will have mock panel reviews</a:t>
            </a:r>
          </a:p>
        </p:txBody>
      </p:sp>
    </p:spTree>
    <p:extLst>
      <p:ext uri="{BB962C8B-B14F-4D97-AF65-F5344CB8AC3E}">
        <p14:creationId xmlns:p14="http://schemas.microsoft.com/office/powerpoint/2010/main" val="3059200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789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Panel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Everybody participates, but three special roles for each 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Primary reviewer (the ‘manager’)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Leads the discussion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Gives a short summary of the proposal 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Opens up the discussion after the secondary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Secondary reviewer (the ‘sceptic’)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Highlights different opinions from primary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Recorder: takes notes and summarizes the discussion</a:t>
            </a:r>
          </a:p>
        </p:txBody>
      </p:sp>
    </p:spTree>
    <p:extLst>
      <p:ext uri="{BB962C8B-B14F-4D97-AF65-F5344CB8AC3E}">
        <p14:creationId xmlns:p14="http://schemas.microsoft.com/office/powerpoint/2010/main" val="148070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6017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Undergraduate Research Project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3757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 less than 3 weeks: abstract &amp; presentation of research project 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 few weeks left to establish a research project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 form to be filled out and signed by student and research advisor in less than 3 weeks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research project yet? Start contacting possible advisors!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Found a research advisor? Start reading on the topic!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Familiar with the topic? Start writing an abstract and preparing a presentation!</a:t>
            </a:r>
          </a:p>
        </p:txBody>
      </p:sp>
    </p:spTree>
    <p:extLst>
      <p:ext uri="{BB962C8B-B14F-4D97-AF65-F5344CB8AC3E}">
        <p14:creationId xmlns:p14="http://schemas.microsoft.com/office/powerpoint/2010/main" val="343032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18467</TotalTime>
  <Words>378</Words>
  <Application>Microsoft Macintosh PowerPoint</Application>
  <PresentationFormat>On-screen Show (4:3)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595</cp:revision>
  <cp:lastPrinted>2018-09-18T15:05:26Z</cp:lastPrinted>
  <dcterms:created xsi:type="dcterms:W3CDTF">2013-06-05T22:34:26Z</dcterms:created>
  <dcterms:modified xsi:type="dcterms:W3CDTF">2018-12-11T20:45:54Z</dcterms:modified>
</cp:coreProperties>
</file>