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411" r:id="rId3"/>
    <p:sldId id="41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69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6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#22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Proposal Abstract Review Panel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789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Proposal Abstract Review Panel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Everybody participates, but three special roles for each abstract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Primary reviewer (the ‘manager’)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Leads the discussion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Gives a short summary of the proposal goals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Discusses strengths and possible improvements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Opens up the discussion after the secondary reviewer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Secondary reviewer (the ‘sceptic’)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Discusses strengths and possible improvements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Highlights different opinions from primary reviewer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Recorder: takes notes and summarizes the discussion</a:t>
            </a:r>
          </a:p>
        </p:txBody>
      </p:sp>
    </p:spTree>
    <p:extLst>
      <p:ext uri="{BB962C8B-B14F-4D97-AF65-F5344CB8AC3E}">
        <p14:creationId xmlns:p14="http://schemas.microsoft.com/office/powerpoint/2010/main" val="148070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855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Proposal Abstract Review Criteria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it clear to which organization the proposal is addressed?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it clear what is being asked for?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there a clear motivation for the request?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there an appealing title?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 abstract overall appealing?</a:t>
            </a:r>
          </a:p>
        </p:txBody>
      </p:sp>
    </p:spTree>
    <p:extLst>
      <p:ext uri="{BB962C8B-B14F-4D97-AF65-F5344CB8AC3E}">
        <p14:creationId xmlns:p14="http://schemas.microsoft.com/office/powerpoint/2010/main" val="195313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18463</TotalTime>
  <Words>130</Words>
  <Application>Microsoft Macintosh PowerPoint</Application>
  <PresentationFormat>On-screen Show (4:3)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592</cp:revision>
  <cp:lastPrinted>2018-09-18T15:05:26Z</cp:lastPrinted>
  <dcterms:created xsi:type="dcterms:W3CDTF">2013-06-05T22:34:26Z</dcterms:created>
  <dcterms:modified xsi:type="dcterms:W3CDTF">2018-12-11T20:46:19Z</dcterms:modified>
</cp:coreProperties>
</file>