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11" r:id="rId3"/>
    <p:sldId id="41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24079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18475</TotalTime>
  <Words>130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599</cp:revision>
  <cp:lastPrinted>2018-09-18T15:05:26Z</cp:lastPrinted>
  <dcterms:created xsi:type="dcterms:W3CDTF">2013-06-05T22:34:26Z</dcterms:created>
  <dcterms:modified xsi:type="dcterms:W3CDTF">2018-12-11T21:55:23Z</dcterms:modified>
</cp:coreProperties>
</file>