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409" r:id="rId3"/>
    <p:sldId id="40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69" autoAdjust="0"/>
    <p:restoredTop sz="99351" autoAdjust="0"/>
  </p:normalViewPr>
  <p:slideViewPr>
    <p:cSldViewPr snapToGrid="0" snapToObjects="1" showGuides="1">
      <p:cViewPr varScale="1">
        <p:scale>
          <a:sx n="84" d="100"/>
          <a:sy n="84" d="100"/>
        </p:scale>
        <p:origin x="6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#26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Research Project Presentations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5360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Upcoming Classes (until the end of semester)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3757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Next week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Submit undergraduate research project form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Individual presentations of research 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Next week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Individual presentations of research projects</a:t>
            </a:r>
          </a:p>
        </p:txBody>
      </p:sp>
    </p:spTree>
    <p:extLst>
      <p:ext uri="{BB962C8B-B14F-4D97-AF65-F5344CB8AC3E}">
        <p14:creationId xmlns:p14="http://schemas.microsoft.com/office/powerpoint/2010/main" val="194740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6675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Individual Presentations of Research Projects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Last 3 classes of the semester: presentations on the research projects that students will be doing or are already doing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Presented research project has to match the research project described on the undergraduate research project form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4–5 minutes, with maximum of 5 slides (including title slide)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Presentations will be graded using the same rubric as the article summary presentations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will have to ask at least 3 questions in total after the presentations (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for in-class participation grade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9831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18523</TotalTime>
  <Words>126</Words>
  <Application>Microsoft Macintosh PowerPoint</Application>
  <PresentationFormat>On-screen Show (4:3)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MS Mincho</vt:lpstr>
      <vt:lpstr>MS PGothic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610</cp:revision>
  <cp:lastPrinted>2018-09-18T15:05:26Z</cp:lastPrinted>
  <dcterms:created xsi:type="dcterms:W3CDTF">2013-06-05T22:34:26Z</dcterms:created>
  <dcterms:modified xsi:type="dcterms:W3CDTF">2018-12-11T22:15:00Z</dcterms:modified>
</cp:coreProperties>
</file>