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40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9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#28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Research Project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667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Individual Presentations of Research Projects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3 classes of the semester: presentations on the research projects that students will be doing or are already doing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Presented research project has to match the research project described on the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4–5 minutes, with maximum of 5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will be graded using the same rubric as the article summary presentations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will have to ask at least 3 questions in total after the presentations (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in-class participation grade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83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18523</TotalTime>
  <Words>98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610</cp:revision>
  <cp:lastPrinted>2018-09-18T15:05:26Z</cp:lastPrinted>
  <dcterms:created xsi:type="dcterms:W3CDTF">2013-06-05T22:34:26Z</dcterms:created>
  <dcterms:modified xsi:type="dcterms:W3CDTF">2018-12-11T22:14:51Z</dcterms:modified>
</cp:coreProperties>
</file>