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8" r:id="rId3"/>
    <p:sldId id="376" r:id="rId4"/>
    <p:sldId id="3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6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#3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Ethics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Faculty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50279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team of two students will present in today’s class: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three main points of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summary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discussion of two questions at the end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 open question to the class related to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slides for the 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 minutes maximum per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that the presentation time for both team members is equal</a:t>
            </a:r>
          </a:p>
        </p:txBody>
      </p:sp>
    </p:spTree>
    <p:extLst>
      <p:ext uri="{BB962C8B-B14F-4D97-AF65-F5344CB8AC3E}">
        <p14:creationId xmlns:p14="http://schemas.microsoft.com/office/powerpoint/2010/main" val="151589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60439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Introduction to the Responsible Conduct of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1: Advising and Mentoring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2: The Treatment of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3: Mistakes and Negligence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4: Research Misconduct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5: Responding to Suspected Violations of Professional Standards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6: Human Participants and Animal Subjects in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7: Sharing of Research Results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8: Authorship and the Allocation of Credit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9: Intellectual Property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10: Competing Interests, Commitments and Values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The Researcher in Society</a:t>
            </a:r>
          </a:p>
        </p:txBody>
      </p:sp>
    </p:spTree>
    <p:extLst>
      <p:ext uri="{BB962C8B-B14F-4D97-AF65-F5344CB8AC3E}">
        <p14:creationId xmlns:p14="http://schemas.microsoft.com/office/powerpoint/2010/main" val="29642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17061</TotalTime>
  <Words>286</Words>
  <Application>Microsoft Macintosh PowerPoint</Application>
  <PresentationFormat>On-screen Show (4:3)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430</cp:revision>
  <cp:lastPrinted>2016-08-30T14:25:03Z</cp:lastPrinted>
  <dcterms:created xsi:type="dcterms:W3CDTF">2013-06-05T22:34:26Z</dcterms:created>
  <dcterms:modified xsi:type="dcterms:W3CDTF">2018-12-05T22:20:47Z</dcterms:modified>
</cp:coreProperties>
</file>