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77" r:id="rId3"/>
    <p:sldId id="375" r:id="rId4"/>
    <p:sldId id="368" r:id="rId5"/>
    <p:sldId id="371" r:id="rId6"/>
    <p:sldId id="357" r:id="rId7"/>
    <p:sldId id="372" r:id="rId8"/>
    <p:sldId id="373" r:id="rId9"/>
    <p:sldId id="3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/>
                <a:cs typeface="Times New Roman"/>
              </a:rPr>
              <a:t>Research Ethics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/>
                <a:cs typeface="Times New Roman"/>
              </a:rPr>
              <a:t>Writing </a:t>
            </a:r>
            <a:r>
              <a:rPr lang="en-US" sz="3200" dirty="0">
                <a:latin typeface="Times New Roman"/>
                <a:cs typeface="Times New Roman"/>
              </a:rPr>
              <a:t>Genres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027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team of two students will present in today’s class: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three main points of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summary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discussion of two questions at the end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 open question to the class related to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slides for the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 minutes maximum per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that the presentation time for both team members is equal</a:t>
            </a:r>
          </a:p>
        </p:txBody>
      </p:sp>
    </p:spTree>
    <p:extLst>
      <p:ext uri="{BB962C8B-B14F-4D97-AF65-F5344CB8AC3E}">
        <p14:creationId xmlns:p14="http://schemas.microsoft.com/office/powerpoint/2010/main" val="27549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6043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Introduction to the Responsible Conduct of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1: Advising and Mentoring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2: The Treatment of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3: Mistakes and Negligence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4: Research Misconduct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5: Responding to Suspected Violations of Professional Standards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6: Human Participants and Animal Subjects in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7: Sharing of Research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8: Authorship and the Allocation of Credit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9: Intellectual Property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10: Competing Interests, Commitments and Values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The Researcher in Society</a:t>
            </a:r>
          </a:p>
        </p:txBody>
      </p:sp>
    </p:spTree>
    <p:extLst>
      <p:ext uri="{BB962C8B-B14F-4D97-AF65-F5344CB8AC3E}">
        <p14:creationId xmlns:p14="http://schemas.microsoft.com/office/powerpoint/2010/main" val="5438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appropriate to the discipline in which they are working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2748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genre: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people in professional or academic groups to use particular types of writing to achieve the goals of the group or of people within it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is determined by purpose, and that purpose centers on helping members of a disciplinary or professional community communicate effectively with one another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Understanding of genres and how to write them effectively  participate more successfully in professional communities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professional physics communities and genres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not one standard set of rules for physics writing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examples of physics writing genres?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(Discussion)</a:t>
            </a:r>
            <a:endParaRPr lang="en-US" sz="2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2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Guidelines for Learning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approach: Collect, Analyze, Try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samples: examples of specific genre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Analyze samples: writer, audience and purpose of genre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desired outcome for the writer? What level of knowledge do readers have? What is the goal of the writing?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major features of this type of writing that are consistent across examples? Why are they usually present?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features that are different across examples? Why are they different from one to the other?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skills from previous writing experiences are present for writing in the new genre? What skills have to be developed?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Try it!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0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Brainstorming Tips for Analyzing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is the genre typically?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format does this genre typically follow?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is this genre typically organized?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required elements in this genre?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Is there a lot of jargon used in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audience of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long are the sentences typically?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 writers use the first, second, or third person?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other typical stylistic elements?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99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Paper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an article of their interest from Physics Today (either online or printed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appropriate to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Word, Open Office, or plain ASCII format; and it should clearly state which article it is an abstract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electronic form before the start of the next class to the instructor via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abstract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13603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17287</TotalTime>
  <Words>932</Words>
  <Application>Microsoft Macintosh PowerPoint</Application>
  <PresentationFormat>On-screen Show (4:3)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462</cp:revision>
  <cp:lastPrinted>2016-08-30T14:25:03Z</cp:lastPrinted>
  <dcterms:created xsi:type="dcterms:W3CDTF">2013-06-05T22:34:26Z</dcterms:created>
  <dcterms:modified xsi:type="dcterms:W3CDTF">2018-12-06T02:20:50Z</dcterms:modified>
</cp:coreProperties>
</file>