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90" r:id="rId3"/>
    <p:sldId id="377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4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atex/learn/free-online-introduction-to-latex-part-2" TargetMode="External"/><Relationship Id="rId2" Type="http://schemas.openxmlformats.org/officeDocument/2006/relationships/hyperlink" Target="https://www.overleaf.com/latex/learn/free-online-introduction-to-latex-part-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verleaf.com/read/cwrhcmtzqfhq" TargetMode="External"/><Relationship Id="rId4" Type="http://schemas.openxmlformats.org/officeDocument/2006/relationships/hyperlink" Target="https://www.overleaf.com/latex/learn/free-online-introduction-to-latex-part-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Feedback on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to </a:t>
            </a:r>
            <a:r>
              <a:rPr lang="en-US" sz="3200" dirty="0" err="1">
                <a:latin typeface="Times New Roman"/>
                <a:cs typeface="Times New Roman"/>
              </a:rPr>
              <a:t>LaTeX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Oral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70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Paper Abstract &amp; Oral Summary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the abstract of a Physics Today article, based on the peer review feedback received in the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in two formats: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editable Word, Open Office, or plain ASCII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pdf-file generated with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electronically before the start of the next class to the instructor via e-mail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oral summary of the same Physics Today article, which will be presented in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1097280" y="412470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Feedback on Peer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Genre: an abstract is not a summary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not sure about genre: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appealing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 structure provided for the peer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Providing peer review: think carefully about 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feedback on genre, not just grammar</a:t>
            </a:r>
          </a:p>
        </p:txBody>
      </p:sp>
    </p:spTree>
    <p:extLst>
      <p:ext uri="{BB962C8B-B14F-4D97-AF65-F5344CB8AC3E}">
        <p14:creationId xmlns:p14="http://schemas.microsoft.com/office/powerpoint/2010/main" val="2038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705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https://www.overleaf.com/latex/learn/free-online-introduction-to-latex-part-1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https://www.overleaf.com/latex/learn/free-online-introduction-to-latex-part-2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https://www.overleaf.com/latex/learn/free-online-introduction-to-latex-part-3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5"/>
              </a:rPr>
              <a:t>https://www.overleaf.com/read/cwrhcmtzqfhq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30066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828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17923</TotalTime>
  <Words>990</Words>
  <Application>Microsoft Macintosh PowerPoint</Application>
  <PresentationFormat>On-screen Show (4:3)</PresentationFormat>
  <Paragraphs>209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508</cp:revision>
  <cp:lastPrinted>2016-08-30T14:25:03Z</cp:lastPrinted>
  <dcterms:created xsi:type="dcterms:W3CDTF">2013-06-05T22:34:26Z</dcterms:created>
  <dcterms:modified xsi:type="dcterms:W3CDTF">2018-12-05T23:10:21Z</dcterms:modified>
</cp:coreProperties>
</file>