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376" r:id="rId3"/>
    <p:sldId id="389" r:id="rId4"/>
    <p:sldId id="39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4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#7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Paper Abstract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517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Oral Summary of Paper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summary of a Physics Today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Main focus today is presentation style</a:t>
            </a:r>
          </a:p>
        </p:txBody>
      </p: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910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Elevator Pitch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 for next week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prepares an elevator pitch, which will be practiced in class next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elevator pitch should be about oneself: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Experiences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Physics interests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elevator pitch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cheat sheet may be used (and no slides)</a:t>
            </a:r>
          </a:p>
        </p:txBody>
      </p:sp>
    </p:spTree>
    <p:extLst>
      <p:ext uri="{BB962C8B-B14F-4D97-AF65-F5344CB8AC3E}">
        <p14:creationId xmlns:p14="http://schemas.microsoft.com/office/powerpoint/2010/main" val="3743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18054</TotalTime>
  <Words>171</Words>
  <Application>Microsoft Macintosh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516</cp:revision>
  <cp:lastPrinted>2018-09-18T15:05:26Z</cp:lastPrinted>
  <dcterms:created xsi:type="dcterms:W3CDTF">2013-06-05T22:34:26Z</dcterms:created>
  <dcterms:modified xsi:type="dcterms:W3CDTF">2018-12-05T23:11:58Z</dcterms:modified>
</cp:coreProperties>
</file>