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76" r:id="rId3"/>
    <p:sldId id="389" r:id="rId4"/>
    <p:sldId id="390" r:id="rId5"/>
    <p:sldId id="3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2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Paper Abstract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Elevator Pitches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today is presentation style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2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an elevator pitch to their group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‘presenter’ tells the other group members which role they are playing (representatives from a university, company,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other group members provide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Someone from Career Services Office comes to class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Class at the Career Services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summary of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presentation on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every student needs to have a research advisor and research project description at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38030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18172</TotalTime>
  <Words>280</Words>
  <Application>Microsoft Macintosh PowerPoint</Application>
  <PresentationFormat>On-screen Show (4:3)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529</cp:revision>
  <cp:lastPrinted>2018-09-18T15:05:26Z</cp:lastPrinted>
  <dcterms:created xsi:type="dcterms:W3CDTF">2013-06-05T22:34:26Z</dcterms:created>
  <dcterms:modified xsi:type="dcterms:W3CDTF">2018-12-06T02:22:48Z</dcterms:modified>
</cp:coreProperties>
</file>