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8" r:id="rId2"/>
    <p:sldId id="407" r:id="rId3"/>
    <p:sldId id="408" r:id="rId4"/>
    <p:sldId id="41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1" autoAdjust="0"/>
    <p:restoredTop sz="99351" autoAdjust="0"/>
  </p:normalViewPr>
  <p:slideViewPr>
    <p:cSldViewPr snapToGrid="0" snapToObjects="1" showGuides="1">
      <p:cViewPr varScale="1">
        <p:scale>
          <a:sx n="84" d="100"/>
          <a:sy n="84" d="100"/>
        </p:scale>
        <p:origin x="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12/5/18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  <a:p>
            <a:pPr algn="ctr"/>
            <a:r>
              <a:rPr lang="en-US" sz="4000" dirty="0">
                <a:latin typeface="Times New Roman"/>
                <a:cs typeface="Times New Roman"/>
              </a:rPr>
              <a:t>(PHYS 4195W)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#14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Written Summary of Research Article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with Rubrics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2638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Written Summaries &amp; Presentations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Today: peer review of research article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300 – 400 words (strict minimum &amp; maximum)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Audience: students in this class </a:t>
            </a: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peer review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Two rounds of peer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class: presentation on research article (part 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 – 4 minutes, with maximum of 3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presentation will have at least two students asking questions and two students providing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presentation on research article (part II &amp; III)</a:t>
            </a:r>
          </a:p>
        </p:txBody>
      </p:sp>
    </p:spTree>
    <p:extLst>
      <p:ext uri="{BB962C8B-B14F-4D97-AF65-F5344CB8AC3E}">
        <p14:creationId xmlns:p14="http://schemas.microsoft.com/office/powerpoint/2010/main" val="256197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0421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Rubric Items for Written Summary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Content: grasp of physics behind the research in the paper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Motivation: grasp of context and motivation behind the 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Subject Knowledge: confident and focused writing, holding the reader’s attention; relevant details enrich writing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Organization: strong beginning, middle and end, with clear transitions and focused closure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Referencing: internal and external referencing effective and complete, using proper standards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Vocabulary: effective and engaging word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Voice: distinct, writing is well adapted to the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Fluency: variety of sentence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Conventions: consistent, effective and creative use of spelling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67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 summary meets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913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18270</TotalTime>
  <Words>287</Words>
  <Application>Microsoft Macintosh PowerPoint</Application>
  <PresentationFormat>On-screen Show (4:3)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MS Mincho</vt:lpstr>
      <vt:lpstr>MS PGothic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559</cp:revision>
  <cp:lastPrinted>2018-09-18T15:05:26Z</cp:lastPrinted>
  <dcterms:created xsi:type="dcterms:W3CDTF">2013-06-05T22:34:26Z</dcterms:created>
  <dcterms:modified xsi:type="dcterms:W3CDTF">2018-12-05T23:17:14Z</dcterms:modified>
</cp:coreProperties>
</file>