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409" r:id="rId3"/>
    <p:sldId id="40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1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8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#18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Presentation of Research Article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with Rubrics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984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Rubric Items for Presentation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Content: grasp of physics behind the research in the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Motivation: grasp of context and motivation behind the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Subject Knowledge: answering all questions with explanations and elaboration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Organization: information in logical, interesting sequence which audience can follow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Communication Aids: strongly enhance presentation; font of visuals is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Elocution: clear voice and precise pronunciation of terms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Body Language: good position/posture; movements seem fluid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Eye Contact: holding attention with direct eye contact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Enthusiasm: strong, positive feeling about topic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36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6017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Undergraduate Research Project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757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 4 weeks: abstract &amp; presentation of research project 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 4 weeks left to establish a research project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 form to be filled out and signed by student and research advisor by 4 weeks from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research project yet? Start contacting possible advisors!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Found a research advisor? Start reading on the topic!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Familiar with the topic? Start writing an abstract and preparing a presentation!</a:t>
            </a:r>
          </a:p>
        </p:txBody>
      </p:sp>
    </p:spTree>
    <p:extLst>
      <p:ext uri="{BB962C8B-B14F-4D97-AF65-F5344CB8AC3E}">
        <p14:creationId xmlns:p14="http://schemas.microsoft.com/office/powerpoint/2010/main" val="245621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18295</TotalTime>
  <Words>189</Words>
  <Application>Microsoft Macintosh PowerPoint</Application>
  <PresentationFormat>On-screen Show (4:3)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571</cp:revision>
  <cp:lastPrinted>2018-09-18T15:05:26Z</cp:lastPrinted>
  <dcterms:created xsi:type="dcterms:W3CDTF">2013-06-05T22:34:26Z</dcterms:created>
  <dcterms:modified xsi:type="dcterms:W3CDTF">2018-12-06T02:27:51Z</dcterms:modified>
</cp:coreProperties>
</file>