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410" r:id="rId3"/>
    <p:sldId id="411" r:id="rId4"/>
    <p:sldId id="412" r:id="rId5"/>
    <p:sldId id="413" r:id="rId6"/>
    <p:sldId id="414" r:id="rId7"/>
    <p:sldId id="37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7" autoAdjust="0"/>
    <p:restoredTop sz="99351" autoAdjust="0"/>
  </p:normalViewPr>
  <p:slideViewPr>
    <p:cSldViewPr snapToGrid="0" snapToObjects="1" showGuides="1">
      <p:cViewPr varScale="1">
        <p:scale>
          <a:sx n="84" d="100"/>
          <a:sy n="84" d="100"/>
        </p:scale>
        <p:origin x="6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  <a:p>
            <a:pPr algn="ctr"/>
            <a:r>
              <a:rPr lang="en-US" sz="4000" dirty="0">
                <a:latin typeface="Times New Roman"/>
                <a:cs typeface="Times New Roman"/>
              </a:rPr>
              <a:t>(PHYS 4195W)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#20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Peer Review of CV/Resume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Peer Review of Cover Letter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Intro to Proposal Writing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7417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Why Peer Review?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Class discussion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Various perspectives on the same text or 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Bounce off ideas with various people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possible strengths and weaknesses in writing/presenting</a:t>
            </a:r>
          </a:p>
          <a:p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Encourage critical reading/listening of other people’s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Encourage critical reading/listening of one own’s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Develop strategies for self-critique in writing/presenting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Find people who can help you moving forward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54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837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Peer Review Activities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Read the entire CV/resume and cover letter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 if they meet the expectations of the genre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&amp; discuss what is most important, interesting or striking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&amp; discuss what is almost but not quite said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 the strengths &amp; weaknesses based on the rubric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Feedback should always be constructive!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down notes on the discussion and give the sheet to the instructor (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 in-class activity grade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039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345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When Does One Write a Proposal?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Class discussion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79185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 obtain funding/support for a group and/or effort: people, machines, materials, software,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 obtain time to do an experiment, observations,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 obtain computing time on a large computational facility</a:t>
            </a:r>
          </a:p>
          <a:p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 build large instrumentation, labs, etc.</a:t>
            </a: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90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5897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Proposals &amp; Their Review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26911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Proposal (Merriam-Webster): an act of putting forward or stating something for consideration</a:t>
            </a:r>
          </a:p>
          <a:p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Proposal (in this context): request with all information presented in a </a:t>
            </a:r>
            <a:r>
              <a:rPr lang="en-US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concise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persuasive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Concise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reviewers usually have a lot of proposals to 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Persuasive  there is usually a lot of competition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Some proposals have deadlines, others are continuing or impromptu  look for the right opportunities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Some proposals have one reviewer, others have a panel of reviewers  think about your audience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81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3880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Research Proposals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2691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Many different types of research proposals</a:t>
            </a:r>
          </a:p>
          <a:p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Success rates can be very low, sometimes only a few percent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do not get discouraged, and keep submitting them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Carefully read a proposal solicitation (sometimes including review criteria) before writing a proposal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Consider all possible boundary conditions before writing a proposal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Review panels differ between organizations, proposal calls, years/semesters,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Critically read the feedback from reviewers, and use it to improve future proposals</a:t>
            </a:r>
          </a:p>
        </p:txBody>
      </p:sp>
    </p:spTree>
    <p:extLst>
      <p:ext uri="{BB962C8B-B14F-4D97-AF65-F5344CB8AC3E}">
        <p14:creationId xmlns:p14="http://schemas.microsoft.com/office/powerpoint/2010/main" val="360205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005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Writing a Proposal Abstract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&amp; Homework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14719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picks something they would like to propose for (funding, research time, etc.), related to their research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writes an abstract for a proposal, including an appealing title; maximum of 150 words for the abstract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abstract should be submitted in editable format; and it should clearly state which organization this proposal is 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There will be opportunity to work on the abstract in class this Thursday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abstract should be submitted via e-mail to the instructor by the end of this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instructor will anonymize all abstracts and send them around, so everybody can read the proposals for next week’s classes in which we will have mock panel reviews</a:t>
            </a:r>
          </a:p>
        </p:txBody>
      </p:sp>
    </p:spTree>
    <p:extLst>
      <p:ext uri="{BB962C8B-B14F-4D97-AF65-F5344CB8AC3E}">
        <p14:creationId xmlns:p14="http://schemas.microsoft.com/office/powerpoint/2010/main" val="373955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18938</TotalTime>
  <Words>533</Words>
  <Application>Microsoft Macintosh PowerPoint</Application>
  <PresentationFormat>On-screen Show (4:3)</PresentationFormat>
  <Paragraphs>79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MS Mincho</vt:lpstr>
      <vt:lpstr>MS PGothic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591</cp:revision>
  <cp:lastPrinted>2018-09-18T15:05:26Z</cp:lastPrinted>
  <dcterms:created xsi:type="dcterms:W3CDTF">2013-06-05T22:34:26Z</dcterms:created>
  <dcterms:modified xsi:type="dcterms:W3CDTF">2018-12-05T23:24:42Z</dcterms:modified>
</cp:coreProperties>
</file>