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0" r:id="rId3"/>
    <p:sldId id="376" r:id="rId4"/>
    <p:sldId id="411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is opportunity to work on the abstract in class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05920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less than 3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few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in less than 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4303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18466</TotalTime>
  <Words>382</Words>
  <Application>Microsoft Macintosh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594</cp:revision>
  <cp:lastPrinted>2018-09-18T15:05:26Z</cp:lastPrinted>
  <dcterms:created xsi:type="dcterms:W3CDTF">2013-06-05T22:34:26Z</dcterms:created>
  <dcterms:modified xsi:type="dcterms:W3CDTF">2018-12-05T23:25:50Z</dcterms:modified>
</cp:coreProperties>
</file>