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11" r:id="rId3"/>
    <p:sldId id="41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9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#22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Proposal Abstract Review Panel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8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Panel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Everybody participates, but three special roles for each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reviewer (the ‘manager’)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Leads the discussion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Gives a short summary of the proposal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Opens up the discussion after the secondary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reviewer (the ‘sceptic’)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Highlights different opinions from primary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Recorder: takes notes and summarizes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148070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855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Criteria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to which organization the proposal is addressed?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what is being asked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 clear motivation for the request?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an appealing title?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 abstract overall appealing?</a:t>
            </a:r>
          </a:p>
        </p:txBody>
      </p:sp>
    </p:spTree>
    <p:extLst>
      <p:ext uri="{BB962C8B-B14F-4D97-AF65-F5344CB8AC3E}">
        <p14:creationId xmlns:p14="http://schemas.microsoft.com/office/powerpoint/2010/main" val="195313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18463</TotalTime>
  <Words>134</Words>
  <Application>Microsoft Macintosh PowerPoint</Application>
  <PresentationFormat>On-screen Show (4:3)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591</cp:revision>
  <cp:lastPrinted>2018-09-18T15:05:26Z</cp:lastPrinted>
  <dcterms:created xsi:type="dcterms:W3CDTF">2013-06-05T22:34:26Z</dcterms:created>
  <dcterms:modified xsi:type="dcterms:W3CDTF">2018-11-10T19:52:56Z</dcterms:modified>
</cp:coreProperties>
</file>