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411" r:id="rId3"/>
    <p:sldId id="412" r:id="rId4"/>
    <p:sldId id="359" r:id="rId5"/>
    <p:sldId id="413" r:id="rId6"/>
    <p:sldId id="409" r:id="rId7"/>
    <p:sldId id="40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Review Panel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124079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053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2880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Why is outreach important for physicists?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outreach can physicists do?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resources are necessary and/or available for outreach?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3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Society of Physics Students (SPS)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36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 (until the end of semester)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revised version of proposal abstract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presentations of physics outreach proposals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abstract for undergraduate research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week of semester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week of semester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94740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3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(for in-class participation grade)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18512</TotalTime>
  <Words>461</Words>
  <Application>Microsoft Macintosh PowerPoint</Application>
  <PresentationFormat>On-screen Show 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603</cp:revision>
  <cp:lastPrinted>2018-09-18T15:05:26Z</cp:lastPrinted>
  <dcterms:created xsi:type="dcterms:W3CDTF">2013-06-05T22:34:26Z</dcterms:created>
  <dcterms:modified xsi:type="dcterms:W3CDTF">2018-12-05T23:27:58Z</dcterms:modified>
</cp:coreProperties>
</file>