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8" r:id="rId2"/>
    <p:sldId id="40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29" autoAdjust="0"/>
    <p:restoredTop sz="99351" autoAdjust="0"/>
  </p:normalViewPr>
  <p:slideViewPr>
    <p:cSldViewPr snapToGrid="0" snapToObjects="1" showGuides="1">
      <p:cViewPr varScale="1">
        <p:scale>
          <a:sx n="110" d="100"/>
          <a:sy n="110" d="100"/>
        </p:scale>
        <p:origin x="28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-267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322AF-E05B-7249-906C-FBAC6154C037}" type="datetimeFigureOut">
              <a:rPr lang="en-US" smtClean="0"/>
              <a:t>5/5/19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7DF0-32A6-CD4A-B31D-FA7FCEDB6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70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43BE5-3BD4-F642-8751-88A31D8D6D13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3D5C-1A2E-504E-91F4-50C2CE3AA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07ED1-8BF6-4690-A37B-BD30FC20E01F}" type="slidenum">
              <a:rPr lang="en-US" smtClean="0">
                <a:ea typeface="MS PGothic" pitchFamily="34" charset="-128"/>
              </a:rPr>
              <a:pPr/>
              <a:t>1</a:t>
            </a:fld>
            <a:endParaRPr lang="en-US">
              <a:ea typeface="MS PGothic" pitchFamily="34" charset="-128"/>
            </a:endParaRPr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2B0E-4818-9849-9CF1-1031FD4E1DAB}" type="datetimeFigureOut">
              <a:rPr lang="en-US" smtClean="0"/>
              <a:pPr/>
              <a:t>5/5/19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96997" y="664253"/>
            <a:ext cx="4750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latin typeface="Times New Roman"/>
                <a:cs typeface="Times New Roman"/>
              </a:rPr>
              <a:t>Physics Capstone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088" y="3711629"/>
            <a:ext cx="74365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Topic: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Research Project Presentations</a:t>
            </a:r>
          </a:p>
        </p:txBody>
      </p:sp>
    </p:spTree>
  </p:cSld>
  <p:clrMapOvr>
    <a:masterClrMapping/>
  </p:clrMapOvr>
  <p:transition>
    <p:sndAc>
      <p:endSnd/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76675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Individual Presentations of Research Projects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4500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Presentations on the research projects that students will be doing or are already doing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Presented research project has to match the research project described on the undergraduate research project form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4–5 minutes, with maximum of 5 slides (including title slide)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Presentations will be graded using the same rubric as the article summary presentations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 student will have to ask at least 3 questions in total after the presentations (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for in-class participation grade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89831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000FF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18520</TotalTime>
  <Words>90</Words>
  <Application>Microsoft Macintosh PowerPoint</Application>
  <PresentationFormat>On-screen Show (4:3)</PresentationFormat>
  <Paragraphs>10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MS Mincho</vt:lpstr>
      <vt:lpstr>MS PGothic</vt:lpstr>
      <vt:lpstr>Arial</vt:lpstr>
      <vt:lpstr>Calibri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Bethany Cobb</dc:creator>
  <cp:lastModifiedBy>Microsoft Office User</cp:lastModifiedBy>
  <cp:revision>607</cp:revision>
  <cp:lastPrinted>2018-09-18T15:05:26Z</cp:lastPrinted>
  <dcterms:created xsi:type="dcterms:W3CDTF">2013-06-05T22:34:26Z</dcterms:created>
  <dcterms:modified xsi:type="dcterms:W3CDTF">2019-05-05T21:37:46Z</dcterms:modified>
</cp:coreProperties>
</file>