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8" r:id="rId2"/>
    <p:sldId id="376" r:id="rId3"/>
    <p:sldId id="389" r:id="rId4"/>
    <p:sldId id="390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714" autoAdjust="0"/>
    <p:restoredTop sz="99351" autoAdjust="0"/>
  </p:normalViewPr>
  <p:slideViewPr>
    <p:cSldViewPr snapToGrid="0" snapToObjects="1" showGuides="1">
      <p:cViewPr varScale="1">
        <p:scale>
          <a:sx n="84" d="100"/>
          <a:sy n="84" d="100"/>
        </p:scale>
        <p:origin x="856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63" d="100"/>
          <a:sy n="63" d="100"/>
        </p:scale>
        <p:origin x="-2672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4322AF-E05B-7249-906C-FBAC6154C037}" type="datetimeFigureOut">
              <a:rPr lang="en-US" smtClean="0"/>
              <a:t>12/11/18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B37DF0-32A6-CD4A-B31D-FA7FCEDB6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9708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A43BE5-3BD4-F642-8751-88A31D8D6D13}" type="datetimeFigureOut">
              <a:rPr lang="en-US" smtClean="0"/>
              <a:pPr/>
              <a:t>12/11/18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613D5C-1A2E-504E-91F4-50C2CE3AAE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45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5A07ED1-8BF6-4690-A37B-BD30FC20E01F}" type="slidenum">
              <a:rPr lang="en-US" smtClean="0">
                <a:ea typeface="MS PGothic" pitchFamily="34" charset="-128"/>
              </a:rPr>
              <a:pPr/>
              <a:t>1</a:t>
            </a:fld>
            <a:endParaRPr lang="en-US">
              <a:ea typeface="MS PGothic" pitchFamily="34" charset="-128"/>
            </a:endParaRPr>
          </a:p>
        </p:txBody>
      </p:sp>
      <p:sp>
        <p:nvSpPr>
          <p:cNvPr id="57347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12/11/18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12/11/18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12/11/18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12/11/18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12/11/18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12/11/18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12/11/18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12/11/18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12/11/18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12/11/18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12/11/18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FA2B0E-4818-9849-9CF1-1031FD4E1DAB}" type="datetimeFigureOut">
              <a:rPr lang="en-US" smtClean="0"/>
              <a:pPr/>
              <a:t>12/11/18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96997" y="664253"/>
            <a:ext cx="47500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>
                <a:latin typeface="Times New Roman"/>
                <a:cs typeface="Times New Roman"/>
              </a:rPr>
              <a:t>Physics Capstone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22088" y="3711629"/>
            <a:ext cx="743652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/>
                <a:cs typeface="Times New Roman"/>
              </a:rPr>
              <a:t>Class #7</a:t>
            </a:r>
          </a:p>
          <a:p>
            <a:pPr marL="568325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/>
                <a:cs typeface="Times New Roman"/>
              </a:rPr>
              <a:t>Paper Abstract Presentations</a:t>
            </a:r>
          </a:p>
        </p:txBody>
      </p:sp>
    </p:spTree>
  </p:cSld>
  <p:clrMapOvr>
    <a:masterClrMapping/>
  </p:clrMapOvr>
  <p:transition>
    <p:sndAc>
      <p:endSnd/>
    </p:sndAc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5549" y="191702"/>
            <a:ext cx="651761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prstClr val="black"/>
                </a:solidFill>
                <a:latin typeface="Times New Roman"/>
                <a:cs typeface="Times New Roman"/>
              </a:rPr>
              <a:t>Oral Summary of Paper  </a:t>
            </a:r>
            <a:r>
              <a:rPr lang="en-US" sz="2400" dirty="0">
                <a:solidFill>
                  <a:prstClr val="black"/>
                </a:solidFill>
                <a:latin typeface="Times New Roman"/>
                <a:cs typeface="Times New Roman"/>
              </a:rPr>
              <a:t>(</a:t>
            </a:r>
            <a:r>
              <a:rPr lang="en-US" sz="2400" i="1" dirty="0">
                <a:solidFill>
                  <a:prstClr val="black"/>
                </a:solidFill>
                <a:latin typeface="Times New Roman"/>
                <a:cs typeface="Times New Roman"/>
              </a:rPr>
              <a:t>In-class activity</a:t>
            </a:r>
            <a:r>
              <a:rPr lang="en-US" sz="2400" dirty="0">
                <a:solidFill>
                  <a:prstClr val="black"/>
                </a:solidFill>
                <a:latin typeface="Times New Roman"/>
                <a:cs typeface="Times New Roman"/>
              </a:rPr>
              <a:t>)</a:t>
            </a:r>
            <a:endParaRPr lang="en-US" sz="2400" b="1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8A97EC-2834-8447-A6B8-2F5335C4C2C1}"/>
              </a:ext>
            </a:extLst>
          </p:cNvPr>
          <p:cNvSpPr txBox="1"/>
          <p:nvPr/>
        </p:nvSpPr>
        <p:spPr>
          <a:xfrm>
            <a:off x="539604" y="945629"/>
            <a:ext cx="823369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Oral summary of a Physics Today article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The maximum duration of the oral summary is 2 minutes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Cheat sheet with bullet points may be used (no slides)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Main focus today is presentation style</a:t>
            </a:r>
          </a:p>
        </p:txBody>
      </p:sp>
    </p:spTree>
    <p:extLst>
      <p:ext uri="{BB962C8B-B14F-4D97-AF65-F5344CB8AC3E}">
        <p14:creationId xmlns:p14="http://schemas.microsoft.com/office/powerpoint/2010/main" val="2232871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5549" y="191702"/>
            <a:ext cx="316093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prstClr val="black"/>
                </a:solidFill>
                <a:latin typeface="Times New Roman"/>
                <a:cs typeface="Times New Roman"/>
              </a:rPr>
              <a:t>Presentation Style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9DDE09-092D-A943-8DFD-8C396B80238A}"/>
              </a:ext>
            </a:extLst>
          </p:cNvPr>
          <p:cNvSpPr txBox="1"/>
          <p:nvPr/>
        </p:nvSpPr>
        <p:spPr>
          <a:xfrm>
            <a:off x="539604" y="945630"/>
            <a:ext cx="8451996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Speak loudly, slowly, with variation &amp; articulation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Be aware of non-native speakers in the audience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Show enthusiasm &amp; confidence</a:t>
            </a:r>
            <a:endParaRPr lang="en-US" sz="2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Strong position &amp; posture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Make eye contact with audience</a:t>
            </a:r>
            <a:endParaRPr lang="en-US" sz="2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Use gestures to your advantage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Enhance the presentation, but with moderation</a:t>
            </a:r>
          </a:p>
        </p:txBody>
      </p:sp>
    </p:spTree>
    <p:extLst>
      <p:ext uri="{BB962C8B-B14F-4D97-AF65-F5344CB8AC3E}">
        <p14:creationId xmlns:p14="http://schemas.microsoft.com/office/powerpoint/2010/main" val="830401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5549" y="191702"/>
            <a:ext cx="591007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prstClr val="black"/>
                </a:solidFill>
                <a:latin typeface="Times New Roman"/>
                <a:cs typeface="Times New Roman"/>
              </a:rPr>
              <a:t>Elevator Pitch </a:t>
            </a:r>
            <a:r>
              <a:rPr lang="en-US" sz="2400" dirty="0">
                <a:solidFill>
                  <a:prstClr val="black"/>
                </a:solidFill>
                <a:latin typeface="Times New Roman"/>
                <a:cs typeface="Times New Roman"/>
              </a:rPr>
              <a:t>(</a:t>
            </a:r>
            <a:r>
              <a:rPr lang="en-US" sz="2400" i="1" dirty="0">
                <a:solidFill>
                  <a:prstClr val="black"/>
                </a:solidFill>
                <a:latin typeface="Times New Roman"/>
                <a:cs typeface="Times New Roman"/>
              </a:rPr>
              <a:t>Homework for next week</a:t>
            </a:r>
            <a:r>
              <a:rPr lang="en-US" sz="2400" dirty="0">
                <a:solidFill>
                  <a:prstClr val="black"/>
                </a:solidFill>
                <a:latin typeface="Times New Roman"/>
                <a:cs typeface="Times New Roman"/>
              </a:rPr>
              <a:t>)</a:t>
            </a:r>
            <a:endParaRPr lang="en-US" sz="2400" b="1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8A97EC-2834-8447-A6B8-2F5335C4C2C1}"/>
              </a:ext>
            </a:extLst>
          </p:cNvPr>
          <p:cNvSpPr txBox="1"/>
          <p:nvPr/>
        </p:nvSpPr>
        <p:spPr>
          <a:xfrm>
            <a:off x="539604" y="945629"/>
            <a:ext cx="8233694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Every student prepares an elevator pitch, which will be practiced in class next week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The elevator pitch should be about oneself: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Introduction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Skills (physics and/or others)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Experiences (physics and/or others)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Physics interests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The maximum duration of the elevator pitch is 2 minutes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No cheat sheet may be used (and no slides)</a:t>
            </a:r>
          </a:p>
        </p:txBody>
      </p:sp>
    </p:spTree>
    <p:extLst>
      <p:ext uri="{BB962C8B-B14F-4D97-AF65-F5344CB8AC3E}">
        <p14:creationId xmlns:p14="http://schemas.microsoft.com/office/powerpoint/2010/main" val="3743875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0000FF"/>
          </a:solidFill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Times New Roman"/>
            <a:cs typeface="Times New Roman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18057</TotalTime>
  <Words>167</Words>
  <Application>Microsoft Macintosh PowerPoint</Application>
  <PresentationFormat>On-screen Show (4:3)</PresentationFormat>
  <Paragraphs>36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MS Mincho</vt:lpstr>
      <vt:lpstr>MS PGothic</vt:lpstr>
      <vt:lpstr>Arial</vt:lpstr>
      <vt:lpstr>Calibri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Bethany Cobb</dc:creator>
  <cp:lastModifiedBy>Microsoft Office User</cp:lastModifiedBy>
  <cp:revision>517</cp:revision>
  <cp:lastPrinted>2018-09-18T15:05:26Z</cp:lastPrinted>
  <dcterms:created xsi:type="dcterms:W3CDTF">2013-06-05T22:34:26Z</dcterms:created>
  <dcterms:modified xsi:type="dcterms:W3CDTF">2018-12-11T19:34:17Z</dcterms:modified>
</cp:coreProperties>
</file>