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376" r:id="rId3"/>
    <p:sldId id="389" r:id="rId4"/>
    <p:sldId id="390" r:id="rId5"/>
    <p:sldId id="39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87" autoAdjust="0"/>
    <p:restoredTop sz="99351" autoAdjust="0"/>
  </p:normalViewPr>
  <p:slideViewPr>
    <p:cSldViewPr snapToGrid="0" snapToObjects="1" showGuides="1">
      <p:cViewPr varScale="1">
        <p:scale>
          <a:sx n="116" d="100"/>
          <a:sy n="116" d="100"/>
        </p:scale>
        <p:origin x="13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#9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Paper Abstract Presentations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Elevator Pitches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517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Oral Summary of Paper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activity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2336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Oral summary of a Physics Today article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maximum duration of the oral summary is 2 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Cheat sheet with bullet points may be used (no slides)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Main focus today is presentation style</a:t>
            </a:r>
          </a:p>
        </p:txBody>
      </p:sp>
    </p:spTree>
    <p:extLst>
      <p:ext uri="{BB962C8B-B14F-4D97-AF65-F5344CB8AC3E}">
        <p14:creationId xmlns:p14="http://schemas.microsoft.com/office/powerpoint/2010/main" val="223287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1609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Presentation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Speak loudly, slowly, with variation &amp; articulation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 aware of non-native speakers in the audience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Show enthusiasm &amp; confidence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Strong position &amp; posture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eye contact with audience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Use gestures to your advantage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Enhance the presentation, but with moderation</a:t>
            </a:r>
          </a:p>
        </p:txBody>
      </p:sp>
    </p:spTree>
    <p:extLst>
      <p:ext uri="{BB962C8B-B14F-4D97-AF65-F5344CB8AC3E}">
        <p14:creationId xmlns:p14="http://schemas.microsoft.com/office/powerpoint/2010/main" val="83040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82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Elevator Pitch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Activity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23369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gives an elevator pitch to their group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elevator pitch should be about oneself: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Skills (physics and/or others)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Experiences (physics and/or others)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Physics interests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maximum duration of the elevator pitch is 2 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 cheat sheet may be used (and no slides)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‘presenter’ tells the other group members which role they are playing (representatives from a university, company,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other group members provide constructive feedback</a:t>
            </a:r>
          </a:p>
        </p:txBody>
      </p:sp>
    </p:spTree>
    <p:extLst>
      <p:ext uri="{BB962C8B-B14F-4D97-AF65-F5344CB8AC3E}">
        <p14:creationId xmlns:p14="http://schemas.microsoft.com/office/powerpoint/2010/main" val="37438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812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Upcoming Classes/Activities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Early ‘warning’ for mid semester: summary of one research article related to students’ research topic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Early ‘warning’ for mid semester: presentation on one research article related to students’ research topic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Keep in mind: every student needs to have a research advisor and research project description at the end of the semester</a:t>
            </a:r>
          </a:p>
        </p:txBody>
      </p:sp>
    </p:spTree>
    <p:extLst>
      <p:ext uri="{BB962C8B-B14F-4D97-AF65-F5344CB8AC3E}">
        <p14:creationId xmlns:p14="http://schemas.microsoft.com/office/powerpoint/2010/main" val="380300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18174</TotalTime>
  <Words>256</Words>
  <Application>Microsoft Macintosh PowerPoint</Application>
  <PresentationFormat>On-screen Show (4:3)</PresentationFormat>
  <Paragraphs>47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MS Mincho</vt:lpstr>
      <vt:lpstr>MS PGothic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533</cp:revision>
  <cp:lastPrinted>2018-09-18T15:05:26Z</cp:lastPrinted>
  <dcterms:created xsi:type="dcterms:W3CDTF">2013-06-05T22:34:26Z</dcterms:created>
  <dcterms:modified xsi:type="dcterms:W3CDTF">2021-01-24T20:27:01Z</dcterms:modified>
</cp:coreProperties>
</file>