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374" r:id="rId3"/>
    <p:sldId id="410" r:id="rId4"/>
    <p:sldId id="368" r:id="rId5"/>
    <p:sldId id="411" r:id="rId6"/>
    <p:sldId id="412" r:id="rId7"/>
    <p:sldId id="409" r:id="rId8"/>
    <p:sldId id="413" r:id="rId9"/>
    <p:sldId id="41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2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s.org/meetings/policies/code-conduct.cfm" TargetMode="External"/><Relationship Id="rId2" Type="http://schemas.openxmlformats.org/officeDocument/2006/relationships/hyperlink" Target="https://www.aps.org/policy/statements/02_2.cf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as.org/policies/ethic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7000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#10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Collaborative Work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Professional Engagement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3759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Collaborative Teamwork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61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Important professional skill: ability to work in diverse teams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Team: group of people with similar skills who regularly work together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Collaboration: group of people with different skills and experiences working together to achieve a common goal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Collaboration typically takes place in teams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Collaborative teamwork occurs at many different scales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Collaborative teamwork is crucial for many careers</a:t>
            </a:r>
          </a:p>
        </p:txBody>
      </p:sp>
    </p:spTree>
    <p:extLst>
      <p:ext uri="{BB962C8B-B14F-4D97-AF65-F5344CB8AC3E}">
        <p14:creationId xmlns:p14="http://schemas.microsoft.com/office/powerpoint/2010/main" val="19747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318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Challenges in Collaborative Work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611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are examples of collaboration in a Capstone project?</a:t>
            </a:r>
          </a:p>
          <a:p>
            <a:pPr lvl="1"/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are possible challenges of collaboration in a Capstone project?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can one mitigate such challenges in a Capstone project?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are examples of collaboration in the workplace?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are possible challenges of collaboration in the workplace?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can one mitigate such challenges in the workplace?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5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839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Working with your Research Adviser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F55F4-163A-DB43-870E-F52324D7BEBB}"/>
              </a:ext>
            </a:extLst>
          </p:cNvPr>
          <p:cNvSpPr txBox="1"/>
          <p:nvPr/>
        </p:nvSpPr>
        <p:spPr>
          <a:xfrm>
            <a:off x="539603" y="945629"/>
            <a:ext cx="7049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Establish expectations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Establish modes of communication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Establish meeting schedule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Come prepared to meetings and/or training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Learn how to send polite yet effective e-mails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Learn how to make notes and send effective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/>
              </a:rPr>
              <a:t>Learn when and how to ask for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/>
              </a:rPr>
              <a:t>Which of these points apply when working in a team or collaboration outside of a research environment?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377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6884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Large (International) Collaborations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24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are some examples of large international collaborations in physics research?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are possible challenges in international collaborations?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can one mitigate such challenges in international collaborations?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should be addressed in collaboration documents/charters?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should be included in a collaboration code of conduct?</a:t>
            </a:r>
          </a:p>
        </p:txBody>
      </p:sp>
    </p:spTree>
    <p:extLst>
      <p:ext uri="{BB962C8B-B14F-4D97-AF65-F5344CB8AC3E}">
        <p14:creationId xmlns:p14="http://schemas.microsoft.com/office/powerpoint/2010/main" val="26154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29610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Code of Conduct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1416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professional organizations &amp; meetings/conferences have a code of conduct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APS: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https://www.aps.org/policy/statements/02_2.cfm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APS meetings: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https://www.aps.org/meetings/policies/code-conduct.cfm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AAS: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https://aas.org/policies/ethics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Establishing a code of conduct can be complicated, especially for international collaborations, but is crucial!</a:t>
            </a:r>
          </a:p>
        </p:txBody>
      </p:sp>
    </p:spTree>
    <p:extLst>
      <p:ext uri="{BB962C8B-B14F-4D97-AF65-F5344CB8AC3E}">
        <p14:creationId xmlns:p14="http://schemas.microsoft.com/office/powerpoint/2010/main" val="1937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407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Being a Member of a Research Group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2557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Starting in a research group can be intimidating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people to learn from: students, postdocs, faculty, etc.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Possibly the most intimidating: the research group meeting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researchers are very passionate about their research, and happy to talk about it and explain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If a researcher ask you a lot of questions, it is most often genuine curiosity, not a test of your knowledge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Feel free to ask clarifying questions (in particular for jargon)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It is totally fine to not know things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Try to engage in group meetings or seminars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Bring a news story and ask about the research behind 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a paper that someone in the group has suggested, and prepare questions about something you would like to learn about</a:t>
            </a:r>
          </a:p>
        </p:txBody>
      </p:sp>
    </p:spTree>
    <p:extLst>
      <p:ext uri="{BB962C8B-B14F-4D97-AF65-F5344CB8AC3E}">
        <p14:creationId xmlns:p14="http://schemas.microsoft.com/office/powerpoint/2010/main" val="10307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721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Reading Research Papers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 (In-class activity)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255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Various online paper databases, depending on research area: Google Scholar, NASA ADS, INSPIRE, PubMed, etc.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open-access repository for preprints (not peer review)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is the structure of a research paper?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is discussed in the various sections of a research paper?</a:t>
            </a:r>
          </a:p>
        </p:txBody>
      </p:sp>
    </p:spTree>
    <p:extLst>
      <p:ext uri="{BB962C8B-B14F-4D97-AF65-F5344CB8AC3E}">
        <p14:creationId xmlns:p14="http://schemas.microsoft.com/office/powerpoint/2010/main" val="12377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90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Discussing a Research Paper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255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Focus on a few key questions: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is the context/motivation for the research?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kind of research (theory, data analysis, simulations, etc.) has been done?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Was there something special/particular about the methodology?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are the main results?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are the implications of the results?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figures in the paper to illustrate your main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ready to describe and explain the figures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Try to understand the methodology behind the figures in general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Try to answer all questions, but be honest about the limits of your knowledge</a:t>
            </a:r>
          </a:p>
        </p:txBody>
      </p:sp>
    </p:spTree>
    <p:extLst>
      <p:ext uri="{BB962C8B-B14F-4D97-AF65-F5344CB8AC3E}">
        <p14:creationId xmlns:p14="http://schemas.microsoft.com/office/powerpoint/2010/main" val="15198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18000</TotalTime>
  <Words>659</Words>
  <Application>Microsoft Macintosh PowerPoint</Application>
  <PresentationFormat>On-screen Show (4:3)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MS Mincho</vt:lpstr>
      <vt:lpstr>MS PGothic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468</cp:revision>
  <cp:lastPrinted>2016-08-30T14:25:03Z</cp:lastPrinted>
  <dcterms:created xsi:type="dcterms:W3CDTF">2013-06-05T22:34:26Z</dcterms:created>
  <dcterms:modified xsi:type="dcterms:W3CDTF">2021-01-24T20:59:02Z</dcterms:modified>
</cp:coreProperties>
</file>