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97" r:id="rId3"/>
    <p:sldId id="375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9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metrymagazine.org/article/approaching-disability-like-a-scientist" TargetMode="External"/><Relationship Id="rId2" Type="http://schemas.openxmlformats.org/officeDocument/2006/relationships/hyperlink" Target="http://www.iop.org/publications/iop/2008/file_42866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althcenter.gwu.edu/counseling-and-psychological-servic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s.org/programs/women/workshops/cuwip.cfm" TargetMode="External"/><Relationship Id="rId7" Type="http://schemas.openxmlformats.org/officeDocument/2006/relationships/hyperlink" Target="https://www.aip.org/diversity-initiatives/team-up-task-force" TargetMode="External"/><Relationship Id="rId2" Type="http://schemas.openxmlformats.org/officeDocument/2006/relationships/hyperlink" Target="http://www.apsbridgeprogram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ps.org/programs/women/index.cfm" TargetMode="External"/><Relationship Id="rId5" Type="http://schemas.openxmlformats.org/officeDocument/2006/relationships/hyperlink" Target="https://www.aps.org/programs/minorities/nmc/" TargetMode="External"/><Relationship Id="rId4" Type="http://schemas.openxmlformats.org/officeDocument/2006/relationships/hyperlink" Target="https://www.aps.org/programs/education/su4w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ersity.arizona.edu/sites/default/files/stereotype_threat_overview.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ci-thaijo.org/index.php/IJBS/article/view/52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callisto.org/" TargetMode="External"/><Relationship Id="rId2" Type="http://schemas.openxmlformats.org/officeDocument/2006/relationships/hyperlink" Target="https://i-sight.com/resources/11-types-of-workplace-harassment-and-how-to-stop-the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aven.gwu.ed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s.org/programs/lgbt/index.cf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lifeandstyle/parents-and-parenting+money/work-and-careers" TargetMode="External"/><Relationship Id="rId2" Type="http://schemas.openxmlformats.org/officeDocument/2006/relationships/hyperlink" Target="https://www.oecd.org/els/health-systems/47884865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rf.org.uk/report/socio-economic-disadvantage-and-experience-higher-educ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Diversity &amp; Inclusion in Physics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72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Visible / Invisible Disabilities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http://www.iop.org/publications/iop/2008/file_42866.pdf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https://www.symmetrymagazine.org/article/approaching-disability-like-a-scientist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https://healthcenter.gwu.edu/counseling-and-psychological-services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individuals experiencing visible and/or invisible disabilities while pursuing education and a career in physics?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aspects of common community practice cause problems for physicists experiencing visible and/or invisible disabilities?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individuals experiencing visible and/or invisible disabilities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274118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69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Other Resources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378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APS Bridge Program: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http://www.apsbridgeprogram.org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for Undergraduate Women in Physics: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https://www.aps.org/programs/women/workshops/cuwip.cfm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Up 4 Women: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https://www.aps.org/programs/education/su4w/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Mentoring Community: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https://www.aps.org/programs/minorities/nmc/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in Physics Groups (grants up to $1000):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https://www.aps.org/programs/women/index.cfm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AIP Team-Up: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https://www.aip.org/diversity-initiatives/team-up-task-force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Don't Ask: The High Cost of Avoiding Negotiation – and Positive Strategies for Change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(L. Babcock &amp; S. </a:t>
            </a:r>
            <a:r>
              <a:rPr lang="en-GB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Laschever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68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12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Classes/Activities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summary of one research article related to students’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about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be written in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submitted in electronic form, both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pdf, via e-mail before the start of the next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summary to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presentation on one research article related to students’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Presentations, questions and feedback will all be graded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90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as a Community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community has issues, including the physics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Variety of issues encountered by community members, possibly including students in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 + next week: discussions on community, and issues of diversity &amp; inclusion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Discussion of the issues is the first step to addressing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mindful that these issues can be personal to individuals in the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Stories shared in these class discussions should be treated as confidential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Take away from these classes: ideas &amp; inspiration to improve the physics community</a:t>
            </a:r>
          </a:p>
        </p:txBody>
      </p:sp>
    </p:spTree>
    <p:extLst>
      <p:ext uri="{BB962C8B-B14F-4D97-AF65-F5344CB8AC3E}">
        <p14:creationId xmlns:p14="http://schemas.microsoft.com/office/powerpoint/2010/main" val="188649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90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Discussion topics: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1: Stereotype Threat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2: Imposter Syndrome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3: Harassment / Discrimination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4: LGBTQ+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5: Caring / Parenting Responsibilities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6: Socio-economic Disadvantage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7: Visible / Invisible Disabilities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group gets resources and 3 questions for 1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resources are to be used as reference material, but more resources can be explored (and shared with the instructor /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be prepared to answer 1 question, and the group has to answer all 3 questions for their topic</a:t>
            </a:r>
          </a:p>
        </p:txBody>
      </p:sp>
    </p:spTree>
    <p:extLst>
      <p:ext uri="{BB962C8B-B14F-4D97-AF65-F5344CB8AC3E}">
        <p14:creationId xmlns:p14="http://schemas.microsoft.com/office/powerpoint/2010/main" val="15918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898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Stereotype Threat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https://diversity.arizona.edu/sites/default/files/stereotype_threat_overview.pdf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 stereotype threat and in what kind of situations has it been observed / studied?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How does stereotype threat impact upon an individual’s performance as a physicist?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minimize stereotype threat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309547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201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Imposter Syndrome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https://www.tci-thaijo.org/index.php/IJBS/article/view/521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 imposter syndrome and in what kind of situations has it been observed / studied?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How does imposter syndrome impact upon an individual’s performance as a physicist?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an individual do to minimize their own imposter syndrome and/or support individuals with imposter syndrome?</a:t>
            </a:r>
          </a:p>
        </p:txBody>
      </p:sp>
    </p:spTree>
    <p:extLst>
      <p:ext uri="{BB962C8B-B14F-4D97-AF65-F5344CB8AC3E}">
        <p14:creationId xmlns:p14="http://schemas.microsoft.com/office/powerpoint/2010/main" val="353758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8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Harassment / Discrimination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https://i-sight.com/resources/11-types-of-workplace-harassment-and-how-to-stop-them/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https://www.projectcallisto.org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https://haven.gwu.edu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types of harassment can occur in the professional physics environment?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steps can individuals and the community take to minimize the incidence of harassment?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How can individuals react to minimize harm in situations where harassment has occurred or is occurring?</a:t>
            </a:r>
          </a:p>
        </p:txBody>
      </p:sp>
    </p:spTree>
    <p:extLst>
      <p:ext uri="{BB962C8B-B14F-4D97-AF65-F5344CB8AC3E}">
        <p14:creationId xmlns:p14="http://schemas.microsoft.com/office/powerpoint/2010/main" val="410692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44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LGBTQ+ Status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https://www.aps.org/programs/lgbt/index.cfm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hurdles do LGBTQ+ individuals face within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hurdles do LGBTQ+ individuals face within the university environment?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improve inclusion of LGBTQ+ individuals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60253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50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Caring Responsibilities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https://www.oecd.org/els/health-systems/47884865.pdf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https://www.theguardian.com/lifeandstyle/parents-and-parenting+money/work-and-careers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parents 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issues are there for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carers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parents and/or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carers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319145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84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Socio-Economic Disadvantage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https://www.jrf.org.uk/report/socio-economic-disadvantage-and-experience-higher-education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individuals experiencing socio-economic disadvantage while pursuing education and a career in physics?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aspects of common community practice cause problems for physicists experiencing socio-economic disadvantage?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individuals experiencing socio-economic disadvantage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165260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18195</TotalTime>
  <Words>1102</Words>
  <Application>Microsoft Macintosh PowerPoint</Application>
  <PresentationFormat>On-screen Show (4:3)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555</cp:revision>
  <cp:lastPrinted>2018-09-18T15:05:26Z</cp:lastPrinted>
  <dcterms:created xsi:type="dcterms:W3CDTF">2013-06-05T22:34:26Z</dcterms:created>
  <dcterms:modified xsi:type="dcterms:W3CDTF">2021-01-24T20:59:12Z</dcterms:modified>
</cp:coreProperties>
</file>