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07" r:id="rId3"/>
    <p:sldId id="408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9" autoAdjust="0"/>
    <p:restoredTop sz="99351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3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Written Summary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63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Summaries &amp;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peer review of research article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Two rounds of peer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presentation on research article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42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Written Summary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confident and focused writing, holding the reader’s attention; relevant details enrich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strong beginning, middle and end, with clear transitions and focused 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Referencing: internal and external referencing effective and complete, using proper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Vocabulary: effective and engaging word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Voice: distinct, writing is well adapted to the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Fluency: variety of sentence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Conventions: consistent, effective and creative use of spelling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summary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266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562</cp:revision>
  <cp:lastPrinted>2018-09-18T15:05:26Z</cp:lastPrinted>
  <dcterms:created xsi:type="dcterms:W3CDTF">2013-06-05T22:34:26Z</dcterms:created>
  <dcterms:modified xsi:type="dcterms:W3CDTF">2021-01-24T20:59:35Z</dcterms:modified>
</cp:coreProperties>
</file>