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0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4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0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#18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Applications for Graduate School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Summer Research &amp; Internships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31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Cover Letter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1374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 job ad, company, organization, university, summer program, etc. that they want to apply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 CV/resume and a cover letter for that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resources from the GW Center for Career Services, e.g. Resume Writing Guide and Cover Letter Writing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editable Word, Open Office,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or plain ASCII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electronic form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two print-outs of the CV/resume and cover letter to the next class for peer review</a:t>
            </a:r>
          </a:p>
        </p:txBody>
      </p:sp>
    </p:spTree>
    <p:extLst>
      <p:ext uri="{BB962C8B-B14F-4D97-AF65-F5344CB8AC3E}">
        <p14:creationId xmlns:p14="http://schemas.microsoft.com/office/powerpoint/2010/main" val="365476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18542</TotalTime>
  <Words>145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581</cp:revision>
  <cp:lastPrinted>2018-09-18T15:05:26Z</cp:lastPrinted>
  <dcterms:created xsi:type="dcterms:W3CDTF">2013-06-05T22:34:26Z</dcterms:created>
  <dcterms:modified xsi:type="dcterms:W3CDTF">2021-01-24T21:00:59Z</dcterms:modified>
</cp:coreProperties>
</file>