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411" r:id="rId3"/>
    <p:sldId id="412" r:id="rId4"/>
    <p:sldId id="413" r:id="rId5"/>
    <p:sldId id="41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09" autoAdjust="0"/>
    <p:restoredTop sz="99351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20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#22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Review Panel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a Press Release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124079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545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Press Release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505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Interview another student about the article they wrote a summary for earlier in the semester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this interview, write an exciting and easily accessible press release or general-audience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this press release in editable format before the next class</a:t>
            </a:r>
          </a:p>
          <a:p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Also due before the next class: revision of proposal abstract, based on panel review</a:t>
            </a:r>
          </a:p>
        </p:txBody>
      </p:sp>
    </p:spTree>
    <p:extLst>
      <p:ext uri="{BB962C8B-B14F-4D97-AF65-F5344CB8AC3E}">
        <p14:creationId xmlns:p14="http://schemas.microsoft.com/office/powerpoint/2010/main" val="114910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2413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Press Release Guidelines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5052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a writing style that is appealing and appropriate for a general, non-scientific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an appealing title that excites a general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it very clear what the broader impact of the research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technical aspects in layperson terms and avoid technicalities that are too detailed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analogies to every-day life experiences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quotes from the people you are interviewing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 some nice pictures or artist impressions to illustrate the main points</a:t>
            </a:r>
          </a:p>
        </p:txBody>
      </p:sp>
    </p:spTree>
    <p:extLst>
      <p:ext uri="{BB962C8B-B14F-4D97-AF65-F5344CB8AC3E}">
        <p14:creationId xmlns:p14="http://schemas.microsoft.com/office/powerpoint/2010/main" val="42093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18477</TotalTime>
  <Words>278</Words>
  <Application>Microsoft Macintosh PowerPoint</Application>
  <PresentationFormat>On-screen Show (4:3)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602</cp:revision>
  <cp:lastPrinted>2018-09-18T15:05:26Z</cp:lastPrinted>
  <dcterms:created xsi:type="dcterms:W3CDTF">2013-06-05T22:34:26Z</dcterms:created>
  <dcterms:modified xsi:type="dcterms:W3CDTF">2021-01-24T21:15:09Z</dcterms:modified>
</cp:coreProperties>
</file>