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1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4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0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053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2880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Why is outreach important for physicists?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outreach can physicists do?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resources are necessary and/or available for outreach?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Society of Physics Students (SPS)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18515</TotalTime>
  <Words>190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607</cp:revision>
  <cp:lastPrinted>2018-09-18T15:05:26Z</cp:lastPrinted>
  <dcterms:created xsi:type="dcterms:W3CDTF">2013-06-05T22:34:26Z</dcterms:created>
  <dcterms:modified xsi:type="dcterms:W3CDTF">2021-01-24T21:06:17Z</dcterms:modified>
</cp:coreProperties>
</file>