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13" r:id="rId3"/>
    <p:sldId id="409" r:id="rId4"/>
    <p:sldId id="40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3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9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#25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SPS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36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 (until the end of semester)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abstract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Peer review of research project abstracts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Preparation for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Second-to-last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project form before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261354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2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18527</TotalTime>
  <Words>280</Words>
  <Application>Microsoft Macintosh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610</cp:revision>
  <cp:lastPrinted>2018-09-18T15:05:26Z</cp:lastPrinted>
  <dcterms:created xsi:type="dcterms:W3CDTF">2013-06-05T22:34:26Z</dcterms:created>
  <dcterms:modified xsi:type="dcterms:W3CDTF">2021-01-24T21:30:39Z</dcterms:modified>
</cp:coreProperties>
</file>