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368" r:id="rId3"/>
    <p:sldId id="371" r:id="rId4"/>
    <p:sldId id="357" r:id="rId5"/>
    <p:sldId id="372" r:id="rId6"/>
    <p:sldId id="373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Class #4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Genres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Writing in Physics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appropriate to the discipline in which they are working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appropriate to the discipline in which they are working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24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in the Disciplines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F55F4-163A-DB43-870E-F52324D7BEBB}"/>
              </a:ext>
            </a:extLst>
          </p:cNvPr>
          <p:cNvSpPr txBox="1"/>
          <p:nvPr/>
        </p:nvSpPr>
        <p:spPr>
          <a:xfrm>
            <a:off x="539603" y="945629"/>
            <a:ext cx="86043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apply rhetorical principles and stylistic conventions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Identify, analyze, synthesize, evaluate, and employ information resources and/or other forms of supporting evidence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rigorous, well-informed arguments and/or sound, probing questions or hypothesis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critical, analytical, and evaluative thinking to their own writing, through drafting, revising, and/or editing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to the discipline in which they are working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8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2748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genre: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people in professional or academic groups to use particular types of writing to achieve the goals of the group or of people within it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is determined by purpose, and that purpose centers on helping members of a disciplinary or professional community communicate effectively with one another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Understanding of genres and how to write them effectively  participate more successfully in professional communities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professional physics communities and genres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not one standard set of rules for physics writing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examples of physics writing genres? </a:t>
            </a:r>
            <a:r>
              <a:rPr lang="en-US" sz="2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(Discussion)</a:t>
            </a:r>
            <a:endParaRPr lang="en-US" sz="2200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2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221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Guidelines for Learning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647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approach: Collect, Analyze, Try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samples: examples of specific genre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Analyze samples: writer, audience and purpose of genre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desired outcome for the writer? What level of knowledge do readers have? What is the goal of the writing?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major features of this type of writing that are consistent across examples? Why are they usually present?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are features that are different across examples? Why are they different from one to the other?</a:t>
            </a:r>
          </a:p>
          <a:p>
            <a:pPr marL="804672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skills from previous writing experiences are present for writing in the new genre? What skills have to be developed?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Try it!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8205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Brainstorming Tips for Analyzing New Genres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is the genre typically?</a:t>
            </a:r>
          </a:p>
          <a:p>
            <a:pPr marL="347472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format does this genre typically follow?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is this genre typically organized?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required elements in this genre?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Is there a lot of jargon used in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What is the audience of this genre?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How long are the sentences typically?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Do writers use the first, second, or third person?</a:t>
            </a:r>
          </a:p>
          <a:p>
            <a:pPr marL="347472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34747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Are there other typical stylistic elements?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Transfer Project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Hayes,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Gorzelsky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Paszek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999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Paper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an article of their interest from Physics Today (either online or printed version)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appropriate to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Word, Open Office, or plain ASCII format; and it should clearly state which article it is an abstract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a print-out of the abstract to the next class as well</a:t>
            </a:r>
          </a:p>
        </p:txBody>
      </p:sp>
    </p:spTree>
    <p:extLst>
      <p:ext uri="{BB962C8B-B14F-4D97-AF65-F5344CB8AC3E}">
        <p14:creationId xmlns:p14="http://schemas.microsoft.com/office/powerpoint/2010/main" val="136031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17298</TotalTime>
  <Words>649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466</cp:revision>
  <cp:lastPrinted>2016-08-30T14:25:03Z</cp:lastPrinted>
  <dcterms:created xsi:type="dcterms:W3CDTF">2013-06-05T22:34:26Z</dcterms:created>
  <dcterms:modified xsi:type="dcterms:W3CDTF">2025-06-19T14:46:42Z</dcterms:modified>
</cp:coreProperties>
</file>