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97" r:id="rId3"/>
    <p:sldId id="375" r:id="rId4"/>
    <p:sldId id="399" r:id="rId5"/>
    <p:sldId id="400" r:id="rId6"/>
    <p:sldId id="401" r:id="rId7"/>
    <p:sldId id="415" r:id="rId8"/>
    <p:sldId id="402" r:id="rId9"/>
    <p:sldId id="403" r:id="rId10"/>
    <p:sldId id="404" r:id="rId11"/>
    <p:sldId id="405" r:id="rId12"/>
    <p:sldId id="40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25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55642041_Socio-Economic_Disadvantage_and_Access_to_Higher_Education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mmetrymagazine.org/article/approaching-disability-like-a-scientist" TargetMode="External"/><Relationship Id="rId2" Type="http://schemas.openxmlformats.org/officeDocument/2006/relationships/hyperlink" Target="https://www.iop.org/sites/default/files/2021-03/access-for-all-disability-good-practice-university-2008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althcenter.gwu.edu/counseling-and-psychological-service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ypsychology.org/stereotype-threat.html" TargetMode="External"/><Relationship Id="rId2" Type="http://schemas.openxmlformats.org/officeDocument/2006/relationships/hyperlink" Target="https://www.colorado.edu/center/teaching-learning/inclusivity/stereotype-threa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s.seas.gwu.edu/blog/2023/02/24/imposter-syndrome-and-how-you-can-fight-against-it/" TargetMode="External"/><Relationship Id="rId2" Type="http://schemas.openxmlformats.org/officeDocument/2006/relationships/hyperlink" Target="https://www.tci-thaijo.org/index.php/IJBS/article/view/521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callisto.org/" TargetMode="External"/><Relationship Id="rId2" Type="http://schemas.openxmlformats.org/officeDocument/2006/relationships/hyperlink" Target="https://i-sight.com/resources/11-types-of-workplace-harassment-and-how-to-stop-the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versity.gwu.edu/bias-incident-response" TargetMode="External"/><Relationship Id="rId4" Type="http://schemas.openxmlformats.org/officeDocument/2006/relationships/hyperlink" Target="https://haven.gwu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inclusionsolution.me/a-point-of-view-lessons-from-a-first-gen/" TargetMode="External"/><Relationship Id="rId2" Type="http://schemas.openxmlformats.org/officeDocument/2006/relationships/hyperlink" Target="https://www.chronicle.com/search?q=How+to+Help+First+Generation+Students+Succee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udents.gwu.edu/first-gener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s.org/publications/reports/lgbt-climate-in-physic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lifeandstyle/parents-and-parenting+money/work-and-careers" TargetMode="External"/><Relationship Id="rId2" Type="http://schemas.openxmlformats.org/officeDocument/2006/relationships/hyperlink" Target="https://www.oecd-ilibrary.org/social-issues-migration-health/supporting-informal-carers-of-older-people_0f0c0d52-e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Diversity &amp; Inclusion in Physics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84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Socio-Economic Disadvantage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https://www.researchgate.net/publication/255642041_Socio-Economic_Disadvantage_and_Access_to_Higher_Education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individuals experiencing socio-economic disadvantage while pursuing education and a career in physics?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aspects of common community practice cause problems for physicists experiencing socio-economic disadvantage?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individuals experiencing socio-economic disadvantage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252610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721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Visible / Invisible Disabilities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https://www.iop.org/sites/default/files/2021-03/access-for-all-disability-good-practice-university-2008.pdf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https://www.symmetrymagazine.org/article/approaching-disability-like-a-scientist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https://healthcenter.gwu.edu/counseling-and-psychological-services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individuals experiencing visible and/or invisible disabilities while pursuing education and a career in physics?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aspects of common community practice cause problems for physicists experiencing visible and/or invisible disabilities?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individuals experiencing visible and/or invisible disabilities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182227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812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Classes/Activities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summary of one research article related to students’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about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be written in LaTeX and submitted in electronic form, both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pdf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summary to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presentation on one research article related to students’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Presentations, questions and feedback will all be graded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90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as a Community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community has issues, including the physics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Variety of issues encountered by community members, possibly including students in this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 + next week: discussions on community, and issues of diversity &amp; inclusion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Discussion of the issues is the first step to addressing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mindful that these issues can be personal to individuals in the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Stories shared in these class discussions should be treated as confidential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Take away from these classes: ideas &amp; inspiration to improve the physics community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Assume good intent</a:t>
            </a:r>
          </a:p>
        </p:txBody>
      </p:sp>
    </p:spTree>
    <p:extLst>
      <p:ext uri="{BB962C8B-B14F-4D97-AF65-F5344CB8AC3E}">
        <p14:creationId xmlns:p14="http://schemas.microsoft.com/office/powerpoint/2010/main" val="188649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239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Discussions –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Discussion topics: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1: Stereotype Threat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2: Imposter Syndrome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3: Harassment / Discrimination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4: First Generation Students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5: LGBTQ+ Status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6: Caring / Parenting Responsibilities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7: Socio-economic Disadvantage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 8: Visible / Invisible Disabilities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group gets resources and 3 questions for 1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Given resources are to be used as reference material, but more resources can be explored (and shared with the instructor / class)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be prepared to answer 1 question, and the group has to answer all 3 questions for their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 &amp; questions on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1591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898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Stereotype Threat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https://www.colorado.edu/center/teaching-learning/inclusivity/stereotype-threat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https://www.simplypsychology.org/stereotype-threat.html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 stereotype threat and in what kind of situations has it been observed / studied?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How does stereotype threat impact upon an individual’s performance as a physicist?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minimize stereotype threat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385667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201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Imposter Syndrome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https://www.tci-thaijo.org/index.php/IJBS/article/view/521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https://careers.seas.gwu.edu/blog/2023/02/24/imposter-syndrome-and-how-you-can-fight-against-it/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 imposter syndrome and in what kind of situations has it been observed / studied?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How does imposter syndrome impact upon an individual’s performance as a physicist?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an individual do to minimize their own imposter syndrome and/or support individuals with imposter syndrome?</a:t>
            </a:r>
          </a:p>
        </p:txBody>
      </p:sp>
    </p:spTree>
    <p:extLst>
      <p:ext uri="{BB962C8B-B14F-4D97-AF65-F5344CB8AC3E}">
        <p14:creationId xmlns:p14="http://schemas.microsoft.com/office/powerpoint/2010/main" val="166018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682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Harassment / Discrimination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https://i-sight.com/resources/11-types-of-workplace-harassment-and-how-to-stop-them/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https://www.projectcallisto.org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https://haven.gwu.edu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5"/>
              </a:rPr>
              <a:t>https://diversity.gwu.edu/bias-incident-response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types of harassment can occur in the professional physics environment?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steps can individuals and the community take to minimize the incidence of harassment?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How can individuals react to minimize harm in situations where harassment has occurred or is occurring?</a:t>
            </a:r>
          </a:p>
        </p:txBody>
      </p:sp>
    </p:spTree>
    <p:extLst>
      <p:ext uri="{BB962C8B-B14F-4D97-AF65-F5344CB8AC3E}">
        <p14:creationId xmlns:p14="http://schemas.microsoft.com/office/powerpoint/2010/main" val="98306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210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First Generation Students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https://www.chronicle.com/search?q=How+to+Help+First+Generation+Students+Succeed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https://theinclusionsolution.me/a-point-of-view-lessons-from-a-first-gen/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https://students.gwu.edu/first-generation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hurdles do first-generation students face within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hurdles do first-generation students face within the university environment?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improve inclusion of first-generation students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23315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44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LGBTQ+ Status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https://www.aps.org/publications/reports/lgbt-climate-in-physics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hurdles do LGBTQ+ individuals face within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hurdles do LGBTQ+ individuals face within the university environment?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improve inclusion of LGBTQ+ individuals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179425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508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Diversity &amp; Inclusion: Caring Responsibilities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550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Resources: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https://www.oecd-ilibrary.org/social-issues-migration-health/supporting-informal-carers-of-older-people_0f0c0d52-en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https://www.theguardian.com/lifeandstyle/parents-and-parenting+money/work-and-careers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Q1: What issues are there for parents 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Q2: What issues are there for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carers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in the physics community?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Q3: What can be done to make life easier for parents and/or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carers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within the physics department and the physics community?</a:t>
            </a:r>
          </a:p>
        </p:txBody>
      </p:sp>
    </p:spTree>
    <p:extLst>
      <p:ext uri="{BB962C8B-B14F-4D97-AF65-F5344CB8AC3E}">
        <p14:creationId xmlns:p14="http://schemas.microsoft.com/office/powerpoint/2010/main" val="393740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18196</TotalTime>
  <Words>1101</Words>
  <Application>Microsoft Macintosh PowerPoint</Application>
  <PresentationFormat>On-screen Show (4:3)</PresentationFormat>
  <Paragraphs>132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558</cp:revision>
  <cp:lastPrinted>2018-09-18T15:05:26Z</cp:lastPrinted>
  <dcterms:created xsi:type="dcterms:W3CDTF">2013-06-05T22:34:26Z</dcterms:created>
  <dcterms:modified xsi:type="dcterms:W3CDTF">2025-06-19T14:50:12Z</dcterms:modified>
</cp:coreProperties>
</file>