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410" r:id="rId3"/>
    <p:sldId id="376" r:id="rId4"/>
    <p:sldId id="411" r:id="rId5"/>
    <p:sldId id="4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#20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is opportunity to work on the abstract in class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electronically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share them,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05920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01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Undergraduate Research Project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less than 3 weeks: abstract &amp; presentation of research project 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 few weeks left to establish a research project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form to be filled out and signed by student and research advisor in less than 3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research project yet? Start contacting possible advisors!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Found a research advisor? Start reading on the topic!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Familiar with the topic? Start writing an abstract and preparing a presentation!</a:t>
            </a:r>
          </a:p>
        </p:txBody>
      </p:sp>
    </p:spTree>
    <p:extLst>
      <p:ext uri="{BB962C8B-B14F-4D97-AF65-F5344CB8AC3E}">
        <p14:creationId xmlns:p14="http://schemas.microsoft.com/office/powerpoint/2010/main" val="343032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18467</TotalTime>
  <Words>373</Words>
  <Application>Microsoft Macintosh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598</cp:revision>
  <cp:lastPrinted>2018-09-18T15:05:26Z</cp:lastPrinted>
  <dcterms:created xsi:type="dcterms:W3CDTF">2013-06-05T22:34:26Z</dcterms:created>
  <dcterms:modified xsi:type="dcterms:W3CDTF">2025-06-19T14:51:41Z</dcterms:modified>
</cp:coreProperties>
</file>