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8" r:id="rId2"/>
    <p:sldId id="411" r:id="rId3"/>
    <p:sldId id="412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72" autoAdjust="0"/>
    <p:restoredTop sz="99351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15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6/18/25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#21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Proposal Abstract Review Panel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78924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Proposal Abstract Review Panel</a:t>
            </a:r>
            <a:r>
              <a:rPr lang="en-US" sz="2400" b="1" dirty="0">
                <a:solidFill>
                  <a:prstClr val="black"/>
                </a:solidFill>
                <a:latin typeface="Times New Roman"/>
                <a:cs typeface="Times New Roman"/>
              </a:rPr>
              <a:t>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In-Class Activity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421516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Everybody participates, but three special roles for each abstract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Primary reviewer (the ‘manager’)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Leads the discussion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Gives a short summary of the proposal goals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Discusses strengths and possible improvements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Opens up the discussion after the secondary reviewer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Secondary reviewer (the ‘sceptic’)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Discusses strengths and possible improvements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Highlights different opinions from primary reviewer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Recorder: takes notes and summarizes the discussion</a:t>
            </a:r>
          </a:p>
        </p:txBody>
      </p:sp>
    </p:spTree>
    <p:extLst>
      <p:ext uri="{BB962C8B-B14F-4D97-AF65-F5344CB8AC3E}">
        <p14:creationId xmlns:p14="http://schemas.microsoft.com/office/powerpoint/2010/main" val="1480707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8551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Proposal Abstract Review Criteria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4215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 it clear to which organization the proposal is addressed?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 it clear what is being asked for?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 there a clear motivation for the request?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 there an appealing title?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Is the abstract overall appealing?</a:t>
            </a:r>
          </a:p>
        </p:txBody>
      </p:sp>
    </p:spTree>
    <p:extLst>
      <p:ext uri="{BB962C8B-B14F-4D97-AF65-F5344CB8AC3E}">
        <p14:creationId xmlns:p14="http://schemas.microsoft.com/office/powerpoint/2010/main" val="1953137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18463</TotalTime>
  <Words>130</Words>
  <Application>Microsoft Macintosh PowerPoint</Application>
  <PresentationFormat>On-screen Show (4:3)</PresentationFormat>
  <Paragraphs>28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van der Horst, Alexander Jonathan</cp:lastModifiedBy>
  <cp:revision>594</cp:revision>
  <cp:lastPrinted>2018-09-18T15:05:26Z</cp:lastPrinted>
  <dcterms:created xsi:type="dcterms:W3CDTF">2013-06-05T22:34:26Z</dcterms:created>
  <dcterms:modified xsi:type="dcterms:W3CDTF">2025-06-18T21:45:24Z</dcterms:modified>
</cp:coreProperties>
</file>