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8" r:id="rId2"/>
    <p:sldId id="413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65" autoAdjust="0"/>
    <p:restoredTop sz="99351" autoAdjust="0"/>
  </p:normalViewPr>
  <p:slideViewPr>
    <p:cSldViewPr snapToGrid="0" snapToObjects="1" showGuides="1">
      <p:cViewPr varScale="1">
        <p:scale>
          <a:sx n="114" d="100"/>
          <a:sy n="114" d="100"/>
        </p:scale>
        <p:origin x="188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6/18/25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6997" y="664253"/>
            <a:ext cx="475001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Capstone</a:t>
            </a:r>
          </a:p>
          <a:p>
            <a:pPr algn="ctr"/>
            <a:r>
              <a:rPr lang="en-US" sz="4000" dirty="0">
                <a:latin typeface="Times New Roman"/>
                <a:cs typeface="Times New Roman"/>
              </a:rPr>
              <a:t>(PHYS 4195W)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Class #23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Peer Review of Press Releases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62443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Press Releases Review</a:t>
            </a:r>
            <a:r>
              <a:rPr lang="en-US" sz="2400" b="1" dirty="0">
                <a:solidFill>
                  <a:prstClr val="black"/>
                </a:solidFill>
                <a:latin typeface="Times New Roman"/>
                <a:cs typeface="Times New Roman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In-Class Activity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4" y="945629"/>
            <a:ext cx="850524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Read all press releases one-by-one as a group, keeping in mind that they are targeted at a general, non-scientific audience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All students (except for the researcher and journalist) comment on the following: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Is the writing style appealing and appropriate?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Is there an appealing and exciting title?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Is it clear what the broader impact is?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Does it include common elements, such as quotes from researchers and illustrations of the main points?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researcher comments on any points that are not completely correct and suggests possible rewording.</a:t>
            </a:r>
          </a:p>
          <a:p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journalist submits a revised version of their press release before the next class</a:t>
            </a:r>
          </a:p>
        </p:txBody>
      </p:sp>
    </p:spTree>
    <p:extLst>
      <p:ext uri="{BB962C8B-B14F-4D97-AF65-F5344CB8AC3E}">
        <p14:creationId xmlns:p14="http://schemas.microsoft.com/office/powerpoint/2010/main" val="1330259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18726</TotalTime>
  <Words>132</Words>
  <Application>Microsoft Macintosh PowerPoint</Application>
  <PresentationFormat>On-screen Show (4:3)</PresentationFormat>
  <Paragraphs>17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van der Horst, Alexander Jonathan</cp:lastModifiedBy>
  <cp:revision>621</cp:revision>
  <cp:lastPrinted>2018-09-18T15:05:26Z</cp:lastPrinted>
  <dcterms:created xsi:type="dcterms:W3CDTF">2013-06-05T22:34:26Z</dcterms:created>
  <dcterms:modified xsi:type="dcterms:W3CDTF">2025-06-18T21:45:36Z</dcterms:modified>
</cp:coreProperties>
</file>