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359" r:id="rId3"/>
    <p:sldId id="41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9" autoAdjust="0"/>
    <p:restoredTop sz="99351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76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Topics: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Outreach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30535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51180" y="945630"/>
            <a:ext cx="82880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Why is outreach important for physicists?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outreach can physicists do?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What kind of resources are necessary and/or available for outreach?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3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368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 Proposal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 of 3 students each will have to give a presentation on a proposal for an outreach activity that can be done by SPS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each presentation is 4 – 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Slides are allowed but not mandatory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should follow the structure of an Society of Physics Students (SPS) Marsh W. White Award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Appealing 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Overview of proposed project/activity/event: description, goals, intended audience, background and 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does the proposed activity promote interest in physics? And how will the success of this be evaluated?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Plan for carrying out proposed project/activity/event: personnel, marketing, expertise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Project/activity/event timeline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Budget justification (maximum budget of $500)</a:t>
            </a:r>
          </a:p>
        </p:txBody>
      </p:sp>
    </p:spTree>
    <p:extLst>
      <p:ext uri="{BB962C8B-B14F-4D97-AF65-F5344CB8AC3E}">
        <p14:creationId xmlns:p14="http://schemas.microsoft.com/office/powerpoint/2010/main" val="140517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18516</TotalTime>
  <Words>189</Words>
  <Application>Microsoft Macintosh PowerPoint</Application>
  <PresentationFormat>On-screen Show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607</cp:revision>
  <cp:lastPrinted>2018-09-18T15:05:26Z</cp:lastPrinted>
  <dcterms:created xsi:type="dcterms:W3CDTF">2013-06-05T22:34:26Z</dcterms:created>
  <dcterms:modified xsi:type="dcterms:W3CDTF">2025-06-20T14:03:05Z</dcterms:modified>
</cp:coreProperties>
</file>