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8" r:id="rId3"/>
    <p:sldId id="354" r:id="rId4"/>
    <p:sldId id="356" r:id="rId5"/>
    <p:sldId id="333" r:id="rId6"/>
    <p:sldId id="357" r:id="rId7"/>
    <p:sldId id="372" r:id="rId8"/>
    <p:sldId id="373" r:id="rId9"/>
    <p:sldId id="371" r:id="rId10"/>
    <p:sldId id="408" r:id="rId11"/>
    <p:sldId id="40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8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7619" y="66425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Symposium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Course Expectations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Writing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Report Structure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544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of Research Project Report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  (Homework)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introduction of the research project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Put the research project in a broader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 the objective(s) of the research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references to relevant literature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Text length: at least 500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Audience: students in this class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peer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Report should be written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electronically before the start of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a print-out of the introduction to the next class as well</a:t>
            </a:r>
          </a:p>
        </p:txBody>
      </p:sp>
    </p:spTree>
    <p:extLst>
      <p:ext uri="{BB962C8B-B14F-4D97-AF65-F5344CB8AC3E}">
        <p14:creationId xmlns:p14="http://schemas.microsoft.com/office/powerpoint/2010/main" val="207120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992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Symposium: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49120-6BD6-264C-85D3-A313FA00D556}"/>
              </a:ext>
            </a:extLst>
          </p:cNvPr>
          <p:cNvSpPr txBox="1"/>
          <p:nvPr/>
        </p:nvSpPr>
        <p:spPr>
          <a:xfrm>
            <a:off x="539604" y="945630"/>
            <a:ext cx="7498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written communication of physics research through a report and producing a poster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oral communication of physics research through presenting a poster and an oral presentation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peer review of written and oral presentations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78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Symposium: 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19598-7292-D54F-B488-F4105CA9BBC0}"/>
              </a:ext>
            </a:extLst>
          </p:cNvPr>
          <p:cNvSpPr txBox="1"/>
          <p:nvPr/>
        </p:nvSpPr>
        <p:spPr>
          <a:xfrm>
            <a:off x="539604" y="945630"/>
            <a:ext cx="73287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Written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Poster (for Research Showcase)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Report on undergraduate research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Poster (at Research Showcase)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 at Physics Symposium Day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Tools for various physics careers</a:t>
            </a:r>
          </a:p>
        </p:txBody>
      </p:sp>
    </p:spTree>
    <p:extLst>
      <p:ext uri="{BB962C8B-B14F-4D97-AF65-F5344CB8AC3E}">
        <p14:creationId xmlns:p14="http://schemas.microsoft.com/office/powerpoint/2010/main" val="19050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Course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FC9C4-156E-4440-9D63-1B7828B338D8}"/>
              </a:ext>
            </a:extLst>
          </p:cNvPr>
          <p:cNvSpPr txBox="1"/>
          <p:nvPr/>
        </p:nvSpPr>
        <p:spPr>
          <a:xfrm>
            <a:off x="539604" y="945630"/>
            <a:ext cx="744535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Lectures with active participation: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Discussions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Writing &amp; exercises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Formal/informal presentations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Feedback through peer review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Homework: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Writing &amp; exercises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presentations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8854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2748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genre: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people in professional or academic groups to use particular types of writing to achieve the goals of the group or of people within it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is determined by purpose, and that purpose centers on helping members of a disciplinary or professional community communicate effectively with one another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Understanding of genres and how to write them effectively  participate more successfully in professional communities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different professional physics communities and genres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not one standard set of rules for physics writing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0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22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Guidelines for Learning New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approach: Collect, Analyze, Try</a:t>
            </a: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samples: examples of specific genre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Analyze samples: writer, audience and purpose of genre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is the desired outcome for the writer? What level of knowledge do readers have? What is the goal of the writing?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major features of this type of writing that are consistent across examples? Why are they usually present?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are features that are different across examples? Why are they different from one to the other?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skills from previous writing experiences are present for writing in the new genre? What skills have to be developed?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Try it!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0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Brainstorming Tips for Analyzing New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long is the genre typically?</a:t>
            </a: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format does this genre typically follow?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How is this genre typically organized?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Are there required elements in this genre?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Is there a lot of jargon used in this genre?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is the audience of this genre?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How long are the sentences typically?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Do writers use the first, second, or third person?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Are there other typical stylistic elements?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8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7057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Structure of Capstone Research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11290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Definition of the research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Selection of topic, definition of problem, design of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Done by research adviser, sometimes together with student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Literature study on the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Initial literature provided by adviser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Follow-up literature provided and/or search by student</a:t>
            </a:r>
          </a:p>
          <a:p>
            <a:pPr lvl="1"/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Performing the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 analysis, modeling, experimenting, doing simulations, building instrumentation,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Regular interactions with the research adviser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Analysis, interpretation and/or discussion of the results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 of work &amp;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&amp; written 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 report, poster &amp; presentation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5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6357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Structure of Research Project Report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  (In-class activity)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 down structure of research project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Sections and subsections for various components of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Specify elements discussed in the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194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17915</TotalTime>
  <Words>656</Words>
  <Application>Microsoft Macintosh PowerPoint</Application>
  <PresentationFormat>On-screen Show (4:3)</PresentationFormat>
  <Paragraphs>121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Symbol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448</cp:revision>
  <cp:lastPrinted>2016-08-30T14:25:03Z</cp:lastPrinted>
  <dcterms:created xsi:type="dcterms:W3CDTF">2013-06-05T22:34:26Z</dcterms:created>
  <dcterms:modified xsi:type="dcterms:W3CDTF">2025-06-19T14:58:12Z</dcterms:modified>
</cp:coreProperties>
</file>