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407" r:id="rId3"/>
    <p:sldId id="410" r:id="rId4"/>
    <p:sldId id="411" r:id="rId5"/>
    <p:sldId id="377" r:id="rId6"/>
    <p:sldId id="412" r:id="rId7"/>
    <p:sldId id="380" r:id="rId8"/>
    <p:sldId id="381" r:id="rId9"/>
    <p:sldId id="382" r:id="rId10"/>
    <p:sldId id="383" r:id="rId11"/>
    <p:sldId id="38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90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5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Free_online_introduction_to_LaTeX_(part_2)" TargetMode="External"/><Relationship Id="rId2" Type="http://schemas.openxmlformats.org/officeDocument/2006/relationships/hyperlink" Target="https://www.overleaf.com/learn/latex/Free_online_introduction_to_LaTeX_(part_1)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verleaf.com/learn/latex/Free_online_introduction_to_LaTeX_(part_3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7619" y="664253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Symposium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Introduction of Report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Refresher of LaTeX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3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Structured Documents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\title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\author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before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\begin{document}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maketitle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after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\begin{document}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abstract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environment for making an abstract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subsection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for making those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\label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for labels 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\ref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for cross-references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eqref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referencing equations in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amsmath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figure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environment 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includegraphics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figures, using the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graphicx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package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tabular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environment for tables, using the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tabularx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Captions for figures and tables with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\caption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Square brackets for optional arguments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6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211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Bibliographies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 compiling the bibliography / reference list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.bib file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database format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Most reference managers can export to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format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Define a key for a certain paper in the .bib file and refer to that in the main .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file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natbib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citet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citep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in main text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Reference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\bibliography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just before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\end{document}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specify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bibliographystyle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8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090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of Research Project Report</a:t>
            </a:r>
            <a:endParaRPr lang="en-US" sz="2400" i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Put the research project in a broader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 the objective(s) of the research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references to relevant literature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Text length: at least 500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Audience: students in this class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peer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Today: peer review with writing rubric</a:t>
            </a:r>
          </a:p>
        </p:txBody>
      </p:sp>
    </p:spTree>
    <p:extLst>
      <p:ext uri="{BB962C8B-B14F-4D97-AF65-F5344CB8AC3E}">
        <p14:creationId xmlns:p14="http://schemas.microsoft.com/office/powerpoint/2010/main" val="269581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 introduction meets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to peer</a:t>
            </a:r>
          </a:p>
        </p:txBody>
      </p:sp>
    </p:spTree>
    <p:extLst>
      <p:ext uri="{BB962C8B-B14F-4D97-AF65-F5344CB8AC3E}">
        <p14:creationId xmlns:p14="http://schemas.microsoft.com/office/powerpoint/2010/main" val="316945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5443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of Research Project Report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  (Homework)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6043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week: revised version of introduction for the research project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Improve text based on peer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format for the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references to relevant literature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relevant figures and/or illustrations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electronically before the start of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a print-out of the introduction to the next class as well</a:t>
            </a:r>
          </a:p>
        </p:txBody>
      </p:sp>
    </p:spTree>
    <p:extLst>
      <p:ext uri="{BB962C8B-B14F-4D97-AF65-F5344CB8AC3E}">
        <p14:creationId xmlns:p14="http://schemas.microsoft.com/office/powerpoint/2010/main" val="350399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903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to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high-quality typesetting system for scientific documents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 preparation: use plain text instead of formatted text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Separation of presentation from content: authors focus on content, while the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system takes care of layout/formatting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Created by scientists, for scientists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Free software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licence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Project Public License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Available on most operating systems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packages; also online versions, e.g. Overleaf</a:t>
            </a:r>
          </a:p>
        </p:txBody>
      </p:sp>
    </p:spTree>
    <p:extLst>
      <p:ext uri="{BB962C8B-B14F-4D97-AF65-F5344CB8AC3E}">
        <p14:creationId xmlns:p14="http://schemas.microsoft.com/office/powerpoint/2010/main" val="31354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361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 on Overleaf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Basic introduction:</a:t>
            </a:r>
          </a:p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https://www.overleaf.com/learn/latex/Free_online_introduction_to_LaTeX_(part_1)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Structured documents:</a:t>
            </a:r>
          </a:p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https://www.overleaf.com/learn/latex/Free_online_introduction_to_LaTeX_(part_2)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Presentations:</a:t>
            </a:r>
          </a:p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https://www.overleaf.com/learn/latex/Free_online_introduction_to_LaTeX_(part_3)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In-class demo in Overleaf</a:t>
            </a:r>
          </a:p>
        </p:txBody>
      </p:sp>
    </p:spTree>
    <p:extLst>
      <p:ext uri="{BB962C8B-B14F-4D97-AF65-F5344CB8AC3E}">
        <p14:creationId xmlns:p14="http://schemas.microsoft.com/office/powerpoint/2010/main" val="165150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777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Getting Started with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Write document in plain text, with commands describing structure/formatting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produces formatted document by compiling (done automatically in Overleaf)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Commands start with a backslash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document starts with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documentclass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command; argument (in curly brackets) tells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what kind of document to create, e.g.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documentclass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{article}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 document content should be between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\begin{document}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\end{document}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Comments: percentage sign, without a backslash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for errors/warnings and fix them</a:t>
            </a:r>
          </a:p>
        </p:txBody>
      </p:sp>
    </p:spTree>
    <p:extLst>
      <p:ext uri="{BB962C8B-B14F-4D97-AF65-F5344CB8AC3E}">
        <p14:creationId xmlns:p14="http://schemas.microsoft.com/office/powerpoint/2010/main" val="130847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95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Mathematics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is great for typesetting math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Dollar signs are used to mark mathematics in text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Dollar signs always come in pairs: one to begin and one to end the mathematical expression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Equations can be displayed on their own line using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\begin{equation}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\end{equation}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Carets indicate superscripts, and underscores indicate subscripts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Curly brackets group subscripts and superscripts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Commands for common math notation and Greek letters</a:t>
            </a:r>
          </a:p>
        </p:txBody>
      </p:sp>
    </p:spTree>
    <p:extLst>
      <p:ext uri="{BB962C8B-B14F-4D97-AF65-F5344CB8AC3E}">
        <p14:creationId xmlns:p14="http://schemas.microsoft.com/office/powerpoint/2010/main" val="94104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138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Environments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equation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is an environment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\begin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\end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can be used to create different environments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itemize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list with bullet points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enumerate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numbered list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commands and environments standard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Libraries of more commands and environments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Load package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usepackage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command before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\begin{document}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Example package: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amsmath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for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align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environment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6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17506</TotalTime>
  <Words>752</Words>
  <Application>Microsoft Macintosh PowerPoint</Application>
  <PresentationFormat>On-screen Show (4:3)</PresentationFormat>
  <Paragraphs>143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456</cp:revision>
  <cp:lastPrinted>2016-08-30T14:25:03Z</cp:lastPrinted>
  <dcterms:created xsi:type="dcterms:W3CDTF">2013-06-05T22:34:26Z</dcterms:created>
  <dcterms:modified xsi:type="dcterms:W3CDTF">2025-06-19T15:00:02Z</dcterms:modified>
</cp:coreProperties>
</file>