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408" r:id="rId3"/>
    <p:sldId id="410" r:id="rId4"/>
    <p:sldId id="385" r:id="rId5"/>
    <p:sldId id="386" r:id="rId6"/>
    <p:sldId id="387" r:id="rId7"/>
    <p:sldId id="388" r:id="rId8"/>
    <p:sldId id="389" r:id="rId9"/>
    <p:sldId id="37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99" autoAdjust="0"/>
    <p:restoredTop sz="99351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161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6/19/25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87619" y="664253"/>
            <a:ext cx="5368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Symposium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#3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Peer Review of Introduction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Physics Presentations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0808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Rubric Items for Research Project Report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Content: grasp of physics behind the research in the paper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Motivation: grasp of context and motivation behind the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Subject Knowledge: confident and focused writing, holding the reader’s attention; relevant details enrich writing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Organization: strong beginning, middle and end, with clear transitions and focused closure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Referencing: internal and external referencing effective and complete, using proper standards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Vocabulary: effective and engaging word choice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Voice: distinct, writing is well adapted to the audience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Fluency: variety of sentence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Conventions: consistent, effective and creative use of spelling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67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837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Peer Review Activities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Read the entire 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 if the introduction meets the expectations of the genre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&amp; discuss what is most important, interesting or striking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&amp; discuss what is almost but not quite said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 the strengths &amp; weaknesses based on the rubric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Feedback should always be constructive!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down notes on the discussion and give to the author</a:t>
            </a:r>
          </a:p>
        </p:txBody>
      </p:sp>
    </p:spTree>
    <p:extLst>
      <p:ext uri="{BB962C8B-B14F-4D97-AF65-F5344CB8AC3E}">
        <p14:creationId xmlns:p14="http://schemas.microsoft.com/office/powerpoint/2010/main" val="388299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0006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Introduction to Presentations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Objective = communication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Key ingredient = preparation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Limitation is important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less = more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Anyone can give a decent talk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Avoid common mistakes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Enjoy your talk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Otherwise, the audience will not enjoy it</a:t>
            </a:r>
          </a:p>
        </p:txBody>
      </p:sp>
    </p:spTree>
    <p:extLst>
      <p:ext uri="{BB962C8B-B14F-4D97-AF65-F5344CB8AC3E}">
        <p14:creationId xmlns:p14="http://schemas.microsoft.com/office/powerpoint/2010/main" val="230100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0386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Preparation for presentations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Know who is in the audience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What do they already know?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What do they want to learn?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Determine the take-away point of the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What do you want the audience to remember?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this point several times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Stick to the maximum duration of the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Time your presentation when you practice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Check that your slides are readable in a big room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Practice with and without an audience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Ask for feedback on all aspects of the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Include a round of questions while practicing</a:t>
            </a:r>
          </a:p>
        </p:txBody>
      </p:sp>
    </p:spTree>
    <p:extLst>
      <p:ext uri="{BB962C8B-B14F-4D97-AF65-F5344CB8AC3E}">
        <p14:creationId xmlns:p14="http://schemas.microsoft.com/office/powerpoint/2010/main" val="6384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5317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Presentation Purpose &amp; 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Purpose: teach the audience something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Keep in mind: audience is not homogeneous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 critical of the 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Have a clear message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Everything should support the message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Research presentations are advertisements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 appropriately to the genre &amp; environment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Structure of research presentations: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Introduction of yourself and collaborators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Start with conclusions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Introduce the topic &amp; build the case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End with conclusions</a:t>
            </a:r>
          </a:p>
        </p:txBody>
      </p:sp>
    </p:spTree>
    <p:extLst>
      <p:ext uri="{BB962C8B-B14F-4D97-AF65-F5344CB8AC3E}">
        <p14:creationId xmlns:p14="http://schemas.microsoft.com/office/powerpoint/2010/main" val="221605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3100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Presentation Slides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Limit the number of slides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Minimum: ~1-2 minutes per slide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sure everything is readable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This includes text, figures &amp; tables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Keep slides simple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Some text is needed, but stick to key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Everything should support the message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Need to explain figures, tables &amp; equations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May need custom figures, tables &amp; equations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Think carefully about color schemes &amp; backgrounds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Keep color blindness in mind</a:t>
            </a:r>
          </a:p>
        </p:txBody>
      </p:sp>
    </p:spTree>
    <p:extLst>
      <p:ext uri="{BB962C8B-B14F-4D97-AF65-F5344CB8AC3E}">
        <p14:creationId xmlns:p14="http://schemas.microsoft.com/office/powerpoint/2010/main" val="397308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1609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Presentation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Speak loudly, slowly, with variation &amp; articulation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 aware of non-native speakers in the audience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Show enthusiasm &amp; confidence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Strong position &amp; posture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eye contact with audience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Use gestures to your advantage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Enhance the presentation, but with moderation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Practice, practice, practice!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95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6229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Short Research Presentation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Homework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23369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prepares a short presentation, which will be given in class next week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presentation duration should be about 3 minutes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Cheat sheet with bullet points may be used (no slides)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Main topics of the presentation should be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Scientific motivation and context of the research project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Scientific questions that are being addressed in the project</a:t>
            </a:r>
          </a:p>
        </p:txBody>
      </p:sp>
    </p:spTree>
    <p:extLst>
      <p:ext uri="{BB962C8B-B14F-4D97-AF65-F5344CB8AC3E}">
        <p14:creationId xmlns:p14="http://schemas.microsoft.com/office/powerpoint/2010/main" val="409254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17833</TotalTime>
  <Words>561</Words>
  <Application>Microsoft Macintosh PowerPoint</Application>
  <PresentationFormat>On-screen Show (4:3)</PresentationFormat>
  <Paragraphs>115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van der Horst, Alexander Jonathan</cp:lastModifiedBy>
  <cp:revision>456</cp:revision>
  <cp:lastPrinted>2016-08-30T14:25:03Z</cp:lastPrinted>
  <dcterms:created xsi:type="dcterms:W3CDTF">2013-06-05T22:34:26Z</dcterms:created>
  <dcterms:modified xsi:type="dcterms:W3CDTF">2025-06-19T15:04:33Z</dcterms:modified>
</cp:coreProperties>
</file>