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389" r:id="rId3"/>
    <p:sldId id="390" r:id="rId4"/>
    <p:sldId id="376" r:id="rId5"/>
    <p:sldId id="39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058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6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#4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Presentation Skills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Poster Abstract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Practice, practice, practice!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5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2256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Short Research Presentation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196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gives a short presentation on the scientific context and motivation of their research, and the questions that are being addressed in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presentation duration should be about 3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Today’s focus is presentation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Peer &amp; instructor feedback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7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3518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Poster Abstract &amp; Elevator Pitch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 an abstract for a poster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electronically before the start of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introduction to the next class as well</a:t>
            </a:r>
          </a:p>
          <a:p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prepares an elevator pitch for next week’s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elevator pitch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elevator pitch should be about oneself: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Skills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Experiences (physics and/or others)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Physics interests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AC658D-4F5F-124E-9483-BABC5E601FF9}"/>
              </a:ext>
            </a:extLst>
          </p:cNvPr>
          <p:cNvCxnSpPr>
            <a:cxnSpLocks/>
          </p:cNvCxnSpPr>
          <p:nvPr/>
        </p:nvCxnSpPr>
        <p:spPr>
          <a:xfrm>
            <a:off x="938798" y="3090960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4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4590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Methodology Section(s) of Report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 the methodology section(s) of your research project report for the class in two weeks from today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Should be written in LaTeX and the pdf file submitted electronically before class in two weeks from today</a:t>
            </a:r>
            <a:endParaRPr lang="en-US" sz="2400" baseline="30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9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17476</TotalTime>
  <Words>257</Words>
  <Application>Microsoft Macintosh PowerPoint</Application>
  <PresentationFormat>On-screen Show (4:3)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462</cp:revision>
  <cp:lastPrinted>2016-08-30T14:25:03Z</cp:lastPrinted>
  <dcterms:created xsi:type="dcterms:W3CDTF">2013-06-05T22:34:26Z</dcterms:created>
  <dcterms:modified xsi:type="dcterms:W3CDTF">2025-06-19T15:30:46Z</dcterms:modified>
</cp:coreProperties>
</file>