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76" r:id="rId3"/>
    <p:sldId id="39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64" autoAdjust="0"/>
    <p:restoredTop sz="99351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9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Abstract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Elevator Pitch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95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Poster Abstract &amp; Elevator Pitch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gives an elevator pitch, and the other students ask at least one question and give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abstract for the Research Showcase poster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final abstract in two weeks, based on peer feedback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final instructor feedback before final submission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985097" y="4359400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4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459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Methodology Section(s) of Report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the methodology section(s) of your research project report for next week’s class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Should be written in LaTeX, and the pdf file of the introduction and methodology sections submitted electronically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introduction and methodology sections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17449</TotalTime>
  <Words>174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471</cp:revision>
  <cp:lastPrinted>2016-08-30T14:25:03Z</cp:lastPrinted>
  <dcterms:created xsi:type="dcterms:W3CDTF">2013-06-05T22:34:26Z</dcterms:created>
  <dcterms:modified xsi:type="dcterms:W3CDTF">2025-06-19T15:34:22Z</dcterms:modified>
</cp:coreProperties>
</file>