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8" autoAdjust="0"/>
    <p:restoredTop sz="9935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208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Report Methodology Section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618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Methodology Section(s) of Report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3813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review of the methodology section(s) of research project reports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strengths and weaknesses based on rubric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Revise methodology section(s) based on feedback for class in two weeks from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submit final abstract for Research Showcase based on peer feedback from last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Share and discuss your abstract with your research advisor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final instructor feedback before final submission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FF4980-D46C-E440-B94E-A81A946B5E22}"/>
              </a:ext>
            </a:extLst>
          </p:cNvPr>
          <p:cNvCxnSpPr>
            <a:cxnSpLocks/>
          </p:cNvCxnSpPr>
          <p:nvPr/>
        </p:nvCxnSpPr>
        <p:spPr>
          <a:xfrm>
            <a:off x="985097" y="3546601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17355</TotalTime>
  <Words>90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463</cp:revision>
  <cp:lastPrinted>2023-02-14T14:19:51Z</cp:lastPrinted>
  <dcterms:created xsi:type="dcterms:W3CDTF">2013-06-05T22:34:26Z</dcterms:created>
  <dcterms:modified xsi:type="dcterms:W3CDTF">2025-06-19T15:40:08Z</dcterms:modified>
</cp:coreProperties>
</file>