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39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33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#7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Poster Development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688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Draft Poster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Submit draft poster for next week’s class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you have all the important elements in the design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Allow space for results that may be added 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Peer feedback on draft posters in next week’s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submission of revised methodology section(s), based on peer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three weeks from now (after </a:t>
            </a:r>
            <a:r>
              <a:rPr lang="en-US" sz="240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spring break):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submission of draft results and discussion sections of report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20908D-CAD7-2448-B422-7B4F590A6B8C}"/>
              </a:ext>
            </a:extLst>
          </p:cNvPr>
          <p:cNvCxnSpPr>
            <a:cxnSpLocks/>
          </p:cNvCxnSpPr>
          <p:nvPr/>
        </p:nvCxnSpPr>
        <p:spPr>
          <a:xfrm>
            <a:off x="985097" y="3164584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9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17376</TotalTime>
  <Words>83</Words>
  <Application>Microsoft Macintosh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470</cp:revision>
  <cp:lastPrinted>2016-08-30T14:25:03Z</cp:lastPrinted>
  <dcterms:created xsi:type="dcterms:W3CDTF">2013-06-05T22:34:26Z</dcterms:created>
  <dcterms:modified xsi:type="dcterms:W3CDTF">2025-06-19T15:45:47Z</dcterms:modified>
</cp:coreProperties>
</file>