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39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652" autoAdjust="0"/>
    <p:restoredTop sz="99351" autoAdjust="0"/>
  </p:normalViewPr>
  <p:slideViewPr>
    <p:cSldViewPr snapToGrid="0" snapToObjects="1" showGuides="1">
      <p:cViewPr varScale="1">
        <p:scale>
          <a:sx n="91" d="100"/>
          <a:sy n="91" d="100"/>
        </p:scale>
        <p:origin x="200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7619" y="664253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Symposium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#8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Poster Peer Review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5715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Draft Poster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7619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Peer review of draft poster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two weeks from now (after spring break): submission of results and discussion sections of report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20908D-CAD7-2448-B422-7B4F590A6B8C}"/>
              </a:ext>
            </a:extLst>
          </p:cNvPr>
          <p:cNvCxnSpPr>
            <a:cxnSpLocks/>
          </p:cNvCxnSpPr>
          <p:nvPr/>
        </p:nvCxnSpPr>
        <p:spPr>
          <a:xfrm>
            <a:off x="985097" y="1555240"/>
            <a:ext cx="6860858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9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17356</TotalTime>
  <Words>38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467</cp:revision>
  <cp:lastPrinted>2016-08-30T14:25:03Z</cp:lastPrinted>
  <dcterms:created xsi:type="dcterms:W3CDTF">2013-06-05T22:34:26Z</dcterms:created>
  <dcterms:modified xsi:type="dcterms:W3CDTF">2025-06-19T15:47:24Z</dcterms:modified>
</cp:coreProperties>
</file>