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391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439" autoAdjust="0"/>
    <p:restoredTop sz="99351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87619" y="664253"/>
            <a:ext cx="53687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Symposium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#9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Poster Work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5715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Draft Poster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79910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Work on finalizing poster draft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Next week: submission of poster and peer review of poster presentations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20908D-CAD7-2448-B422-7B4F590A6B8C}"/>
              </a:ext>
            </a:extLst>
          </p:cNvPr>
          <p:cNvCxnSpPr>
            <a:cxnSpLocks/>
          </p:cNvCxnSpPr>
          <p:nvPr/>
        </p:nvCxnSpPr>
        <p:spPr>
          <a:xfrm>
            <a:off x="985097" y="1555240"/>
            <a:ext cx="6860858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496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17409</TotalTime>
  <Words>31</Words>
  <Application>Microsoft Macintosh PowerPoint</Application>
  <PresentationFormat>On-screen Show (4:3)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476</cp:revision>
  <cp:lastPrinted>2016-08-30T14:25:03Z</cp:lastPrinted>
  <dcterms:created xsi:type="dcterms:W3CDTF">2013-06-05T22:34:26Z</dcterms:created>
  <dcterms:modified xsi:type="dcterms:W3CDTF">2025-06-19T15:49:47Z</dcterms:modified>
</cp:coreProperties>
</file>