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39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20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4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7619" y="664253"/>
            <a:ext cx="5368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Symposium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#10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Practice Poster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8903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Poster Presentations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Practice poster presentations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week: submission of final poster; develop slides for Physics Symposium Day in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 two weeks: submission of full draft report; slide preparation in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 three weeks: submission of abstract for Physics Symposium Day; practice presentations with peer review in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 four weeks: submission of final report; practice presentations with peer review in class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20908D-CAD7-2448-B422-7B4F590A6B8C}"/>
              </a:ext>
            </a:extLst>
          </p:cNvPr>
          <p:cNvCxnSpPr>
            <a:cxnSpLocks/>
          </p:cNvCxnSpPr>
          <p:nvPr/>
        </p:nvCxnSpPr>
        <p:spPr>
          <a:xfrm>
            <a:off x="974080" y="1531170"/>
            <a:ext cx="6860858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9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17795</TotalTime>
  <Words>83</Words>
  <Application>Microsoft Macintosh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473</cp:revision>
  <cp:lastPrinted>2021-04-05T21:59:51Z</cp:lastPrinted>
  <dcterms:created xsi:type="dcterms:W3CDTF">2013-06-05T22:34:26Z</dcterms:created>
  <dcterms:modified xsi:type="dcterms:W3CDTF">2025-06-19T15:59:50Z</dcterms:modified>
</cp:coreProperties>
</file>