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392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97" autoAdjust="0"/>
    <p:restoredTop sz="99351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11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6/19/25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87619" y="664253"/>
            <a:ext cx="5368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Symposium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#13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Practice Presentations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7527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Presentations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activity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233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Peer review of presentations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 week: submission of final report; practice presentations with peer review in class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20908D-CAD7-2448-B422-7B4F590A6B8C}"/>
              </a:ext>
            </a:extLst>
          </p:cNvPr>
          <p:cNvCxnSpPr>
            <a:cxnSpLocks/>
          </p:cNvCxnSpPr>
          <p:nvPr/>
        </p:nvCxnSpPr>
        <p:spPr>
          <a:xfrm>
            <a:off x="974080" y="1531170"/>
            <a:ext cx="6860858" cy="0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496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17784</TotalTime>
  <Words>32</Words>
  <Application>Microsoft Macintosh PowerPoint</Application>
  <PresentationFormat>On-screen Show (4:3)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van der Horst, Alexander Jonathan</cp:lastModifiedBy>
  <cp:revision>470</cp:revision>
  <cp:lastPrinted>2021-04-05T21:59:51Z</cp:lastPrinted>
  <dcterms:created xsi:type="dcterms:W3CDTF">2013-06-05T22:34:26Z</dcterms:created>
  <dcterms:modified xsi:type="dcterms:W3CDTF">2025-06-19T16:03:00Z</dcterms:modified>
</cp:coreProperties>
</file>