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7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Practice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527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review of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17784</TotalTime>
  <Words>17</Words>
  <Application>Microsoft Macintosh PowerPoint</Application>
  <PresentationFormat>On-screen Show (4:3)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471</cp:revision>
  <cp:lastPrinted>2021-04-05T21:59:51Z</cp:lastPrinted>
  <dcterms:created xsi:type="dcterms:W3CDTF">2013-06-05T22:34:26Z</dcterms:created>
  <dcterms:modified xsi:type="dcterms:W3CDTF">2025-06-19T16:02:49Z</dcterms:modified>
</cp:coreProperties>
</file>