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396" r:id="rId3"/>
    <p:sldId id="394" r:id="rId4"/>
    <p:sldId id="39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36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udents.aip.org/plan-your-futu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udents.aip.org/plan-your-futu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udents.aip.org/plan-your-futu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ps.org/careers/" TargetMode="External"/><Relationship Id="rId5" Type="http://schemas.openxmlformats.org/officeDocument/2006/relationships/hyperlink" Target="https://www.aip.org/statistics" TargetMode="External"/><Relationship Id="rId4" Type="http://schemas.openxmlformats.org/officeDocument/2006/relationships/hyperlink" Target="https://www.aip.org/statistics/whos-hiring-physics-bachel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Topics: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Careers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903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 – Fact 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8935-AE2C-956C-100D-FF1391CD604B}"/>
              </a:ext>
            </a:extLst>
          </p:cNvPr>
          <p:cNvSpPr txBox="1"/>
          <p:nvPr/>
        </p:nvSpPr>
        <p:spPr>
          <a:xfrm>
            <a:off x="275549" y="745700"/>
            <a:ext cx="4265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hlinkClick r:id="rId2"/>
              </a:rPr>
              <a:t>https://students.aip.org/plan-your-future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DBCAC-98C3-A96F-9BE8-82F300FA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8" y="1299698"/>
            <a:ext cx="8686884" cy="52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903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 – Fact 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8935-AE2C-956C-100D-FF1391CD604B}"/>
              </a:ext>
            </a:extLst>
          </p:cNvPr>
          <p:cNvSpPr txBox="1"/>
          <p:nvPr/>
        </p:nvSpPr>
        <p:spPr>
          <a:xfrm>
            <a:off x="275549" y="745700"/>
            <a:ext cx="4265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hlinkClick r:id="rId2"/>
              </a:rPr>
              <a:t>https://students.aip.org/plan-your-future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CC726-1F23-8E81-BCDB-73BD48AD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" y="1299698"/>
            <a:ext cx="7860438" cy="53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9381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 –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8935-AE2C-956C-100D-FF1391CD604B}"/>
              </a:ext>
            </a:extLst>
          </p:cNvPr>
          <p:cNvSpPr txBox="1"/>
          <p:nvPr/>
        </p:nvSpPr>
        <p:spPr>
          <a:xfrm>
            <a:off x="275549" y="745700"/>
            <a:ext cx="697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hlinkClick r:id="rId2"/>
              </a:rPr>
              <a:t>https://students.aip.org/plan-your-future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(Society of Physics Students)</a:t>
            </a:r>
          </a:p>
        </p:txBody>
      </p:sp>
      <p:pic>
        <p:nvPicPr>
          <p:cNvPr id="5" name="Picture 4" descr="A computer screen shot of a website&#10;&#10;Description automatically generated">
            <a:extLst>
              <a:ext uri="{FF2B5EF4-FFF2-40B4-BE49-F238E27FC236}">
                <a16:creationId xmlns:a16="http://schemas.microsoft.com/office/drawing/2014/main" id="{27304CD9-289E-44ED-2D71-5A412ACAF7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846" y="1299698"/>
            <a:ext cx="4739269" cy="3166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53CAE-AA5D-FAE3-3401-9311604F1933}"/>
              </a:ext>
            </a:extLst>
          </p:cNvPr>
          <p:cNvSpPr txBox="1"/>
          <p:nvPr/>
        </p:nvSpPr>
        <p:spPr>
          <a:xfrm>
            <a:off x="356839" y="5252086"/>
            <a:ext cx="6378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https://www.aip.org/statistics/whos-hiring-physics-bachelors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F2CFD-E3B0-AD22-1F9D-86CC922BD9D0}"/>
              </a:ext>
            </a:extLst>
          </p:cNvPr>
          <p:cNvSpPr txBox="1"/>
          <p:nvPr/>
        </p:nvSpPr>
        <p:spPr>
          <a:xfrm>
            <a:off x="356839" y="4851976"/>
            <a:ext cx="8787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https://www.aip.org/statistics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(American Institute of Physics - Statistics)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C4743-E016-56FD-7133-5A57ADCF87DC}"/>
              </a:ext>
            </a:extLst>
          </p:cNvPr>
          <p:cNvSpPr txBox="1"/>
          <p:nvPr/>
        </p:nvSpPr>
        <p:spPr>
          <a:xfrm>
            <a:off x="356839" y="5912245"/>
            <a:ext cx="8787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https://www.aps.org/careers/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(American Physical Society)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4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19234</TotalTime>
  <Words>97</Words>
  <Application>Microsoft Macintosh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519</cp:revision>
  <cp:lastPrinted>2020-09-23T16:48:14Z</cp:lastPrinted>
  <dcterms:created xsi:type="dcterms:W3CDTF">2013-06-05T22:34:26Z</dcterms:created>
  <dcterms:modified xsi:type="dcterms:W3CDTF">2025-06-20T13:48:18Z</dcterms:modified>
</cp:coreProperties>
</file>