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368" r:id="rId3"/>
    <p:sldId id="371" r:id="rId4"/>
    <p:sldId id="357" r:id="rId5"/>
    <p:sldId id="372" r:id="rId6"/>
    <p:sldId id="373" r:id="rId7"/>
    <p:sldId id="37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1" autoAdjust="0"/>
    <p:restoredTop sz="99351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2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6/18/25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/>
                <a:cs typeface="Times New Roman"/>
              </a:rPr>
              <a:t>Class #4</a:t>
            </a:r>
            <a:endParaRPr lang="en-US" sz="3200" dirty="0">
              <a:latin typeface="Times New Roman"/>
              <a:cs typeface="Times New Roman"/>
            </a:endParaRP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Faculty Presentations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Writing Genres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Writing in Physics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8224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Writing in the Disciplines Learning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F55F4-163A-DB43-870E-F52324D7BEBB}"/>
              </a:ext>
            </a:extLst>
          </p:cNvPr>
          <p:cNvSpPr txBox="1"/>
          <p:nvPr/>
        </p:nvSpPr>
        <p:spPr>
          <a:xfrm>
            <a:off x="539603" y="945629"/>
            <a:ext cx="86043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and apply rhetorical principles and stylistic conventions appropriate to the discipline in which they are working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Identify, analyze, synthesize, evaluate, and employ information resources and/or other forms of supporting evidence appropriate to the discipline in which they are working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rigorous, well-informed arguments and/or sound, probing questions or hypothesis appropriate to the discipline in which they are working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critical, analytical, and evaluative thinking to their own writing, through drafting, revising, and/or editing processes appropriate to the discipline in which they are working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3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8224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Writing in the Disciplines Learning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F55F4-163A-DB43-870E-F52324D7BEBB}"/>
              </a:ext>
            </a:extLst>
          </p:cNvPr>
          <p:cNvSpPr txBox="1"/>
          <p:nvPr/>
        </p:nvSpPr>
        <p:spPr>
          <a:xfrm>
            <a:off x="539603" y="945629"/>
            <a:ext cx="86043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and apply rhetorical principles and stylistic conventions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to the discipline in which they are working</a:t>
            </a:r>
            <a:endParaRPr lang="en-US" sz="2400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Identify, analyze, synthesize, evaluate, and employ information resources and/or other forms of supporting evidence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to the discipline in which they are working</a:t>
            </a:r>
            <a:endParaRPr lang="en-US" sz="2400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rigorous, well-informed arguments and/or sound, probing questions or hypothesis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to the discipline in which they are working</a:t>
            </a:r>
            <a:endParaRPr lang="en-US" sz="2400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critical, analytical, and evaluative thinking to their own writing, through drafting, revising, and/or editing processes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to the discipline in which they are working</a:t>
            </a:r>
            <a:endParaRPr 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98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27484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Writing Genres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604" y="945630"/>
            <a:ext cx="8062529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genre: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people in professional or academic groups to use particular types of writing to achieve the goals of the group or of people within it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472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Genre is determined by purpose, and that purpose centers on helping members of a disciplinary or professional community communicate effectively with one another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Understanding of genres and how to write them effectively  participate more successfully in professional communities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different professional physics communities and genres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not one standard set of rules for physics writing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What are examples of physics writing genres? </a:t>
            </a:r>
            <a:r>
              <a:rPr lang="en-US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(Discussion)</a:t>
            </a:r>
            <a:endParaRPr lang="en-US" sz="22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600"/>
              </a:spcAft>
            </a:pPr>
            <a:endParaRPr lang="en-US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600"/>
              </a:spcAft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Transfer Project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Hayes,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Gorzelsky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Paszek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62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2221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Guidelines for Learning New Genres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604" y="945630"/>
            <a:ext cx="8062529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 approach: Collect, Analyze, Try</a:t>
            </a:r>
          </a:p>
          <a:p>
            <a:pPr marL="347472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samples: examples of specific genre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Analyze samples: writer, audience and purpose of genre</a:t>
            </a:r>
          </a:p>
          <a:p>
            <a:pPr marL="804672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What is the desired outcome for the writer? What level of knowledge do readers have? What is the goal of the writing?</a:t>
            </a:r>
          </a:p>
          <a:p>
            <a:pPr marL="804672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major features of this type of writing that are consistent across examples? Why are they usually present?</a:t>
            </a:r>
          </a:p>
          <a:p>
            <a:pPr marL="804672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What are features that are different across examples? Why are they different from one to the other?</a:t>
            </a:r>
          </a:p>
          <a:p>
            <a:pPr marL="804672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What skills from previous writing experiences are present for writing in the new genre? What skills have to be developed?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Try it!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600"/>
              </a:spcAft>
            </a:pPr>
            <a:endParaRPr lang="en-US" sz="2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600"/>
              </a:spcAft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Transfer Project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Hayes,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Gorzelsky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Paszek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1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8205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Brainstorming Tips for Analyzing New Genres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604" y="945630"/>
            <a:ext cx="8062529" cy="580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long is the genre typically?</a:t>
            </a:r>
          </a:p>
          <a:p>
            <a:pPr marL="347472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format does this genre typically follow?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How is this genre typically organized?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Are there required elements in this genre?</a:t>
            </a:r>
            <a:endParaRPr lang="en-US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Is there a lot of jargon used in this genre?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What is the audience of this genre?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How long are the sentences typically?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Do writers use the first, second, or third person?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Are there other typical stylistic elements?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600"/>
              </a:spcAft>
            </a:pPr>
            <a:endParaRPr lang="en-US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600"/>
              </a:spcAft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Transfer Project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Hayes,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Gorzelsky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Paszek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49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0999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Writing a Paper Abstract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Homework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2336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picks an article of their interest from Physics Today (either online or printed version)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writes an abstract appropriate to the genre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abstract should be submitted in editable Word, Open Office, or plain ASCII format; and it should clearly state which article it is an abstract for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abstract should be submitted in electronic form before the start of the next class to the instructor via e-mail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should bring a print-out of the abstract to the next class as well</a:t>
            </a:r>
          </a:p>
        </p:txBody>
      </p:sp>
    </p:spTree>
    <p:extLst>
      <p:ext uri="{BB962C8B-B14F-4D97-AF65-F5344CB8AC3E}">
        <p14:creationId xmlns:p14="http://schemas.microsoft.com/office/powerpoint/2010/main" val="1360310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17298</TotalTime>
  <Words>654</Words>
  <Application>Microsoft Macintosh PowerPoint</Application>
  <PresentationFormat>On-screen Show (4:3)</PresentationFormat>
  <Paragraphs>78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van der Horst, Alexander Jonathan</cp:lastModifiedBy>
  <cp:revision>465</cp:revision>
  <cp:lastPrinted>2016-08-30T14:25:03Z</cp:lastPrinted>
  <dcterms:created xsi:type="dcterms:W3CDTF">2013-06-05T22:34:26Z</dcterms:created>
  <dcterms:modified xsi:type="dcterms:W3CDTF">2025-06-18T21:44:50Z</dcterms:modified>
</cp:coreProperties>
</file>