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0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7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news/gravitational-waves-discovery-now-officially-dead-1.16830" TargetMode="External"/><Relationship Id="rId2" Type="http://schemas.openxmlformats.org/officeDocument/2006/relationships/hyperlink" Target="https://www.nature.com/news/forsaken-pentaquark-particle-spotted-at-cern-1.17968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ature.com/articles/d41586-020-00076-7" TargetMode="External"/><Relationship Id="rId4" Type="http://schemas.openxmlformats.org/officeDocument/2006/relationships/hyperlink" Target="https://www.nature.com/news/neutrinos-not-faster-than-light-1.10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#12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Physicists in Society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477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Society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77941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 physicists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local/community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city/state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 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At an international level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interactions of physicists with society have the most impact (and why)?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How do/can young physicists, like students in this class, interact with society?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39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7516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Physicists in the Media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&amp; 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14140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Pentaquark: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2"/>
              </a:rPr>
              <a:t>https://www.nature.com/news/forsaken-pentaquark-particle-spotted-at-cern-1.17968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BICEP2: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3"/>
              </a:rPr>
              <a:t>https://www.nature.com/news/gravitational-waves-discovery-now-officially-dead-1.16830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Neutrinos: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4"/>
              </a:rPr>
              <a:t>https://www.nature.com/news/neutrinos-not-faster-than-light-1.10249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Thirty Meter Telescope: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  <a:hlinkClick r:id="rId5"/>
              </a:rPr>
              <a:t>https://www.nature.com/articles/d41586-020-00076-7</a:t>
            </a:r>
            <a:endParaRPr lang="en-US" sz="2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 one article in your group (2-3 students)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Every group gives a short summary of the article and addresses the following question: was this a positive or negative interaction of physicists with society?</a:t>
            </a:r>
          </a:p>
        </p:txBody>
      </p:sp>
    </p:spTree>
    <p:extLst>
      <p:ext uri="{BB962C8B-B14F-4D97-AF65-F5344CB8AC3E}">
        <p14:creationId xmlns:p14="http://schemas.microsoft.com/office/powerpoint/2010/main" val="212814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18513</TotalTime>
  <Words>183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584</cp:revision>
  <cp:lastPrinted>2018-09-18T15:05:26Z</cp:lastPrinted>
  <dcterms:created xsi:type="dcterms:W3CDTF">2013-06-05T22:34:26Z</dcterms:created>
  <dcterms:modified xsi:type="dcterms:W3CDTF">2025-06-18T21:15:33Z</dcterms:modified>
</cp:coreProperties>
</file>