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8" r:id="rId2"/>
    <p:sldId id="410" r:id="rId3"/>
    <p:sldId id="411" r:id="rId4"/>
    <p:sldId id="412" r:id="rId5"/>
    <p:sldId id="413" r:id="rId6"/>
    <p:sldId id="414" r:id="rId7"/>
    <p:sldId id="37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777" autoAdjust="0"/>
    <p:restoredTop sz="99351" autoAdjust="0"/>
  </p:normalViewPr>
  <p:slideViewPr>
    <p:cSldViewPr snapToGrid="0" snapToObjects="1" showGuides="1">
      <p:cViewPr varScale="1">
        <p:scale>
          <a:sx n="99" d="100"/>
          <a:sy n="99" d="100"/>
        </p:scale>
        <p:origin x="192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#19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CV/Resume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Peer Review of Cover Letter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 to Proposal Writing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417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Why Peer Review?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Various perspectives on the same text or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Bounce off ideas with various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possible strengths and weaknesses in writing/presenting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other people’s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Encourage critical reading/listening of one own’s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strategies for self-critique in writing/presenting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Find people who can help you moving forward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544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837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Peer Review Activities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4500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 the entire CV/resume and cover letter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if they meet the expectations of the genre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most important, interesting or striking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Identify &amp; discuss what is almost but not quite said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 the strengths &amp; weaknesses based on the rubric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Feedback should always be constructive!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down notes on the discussion and give the sheet to the instructor (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an in-class activity grade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0398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3456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When Does One Write a Proposal?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Class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79185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funding/support for a group and/or effort: people, machines, materials, software,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time to do an experiment, observations,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obtain computing time on a large computational facility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 build large instrumentation, labs, etc.</a:t>
            </a: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90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5897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Proposals &amp; Their Review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(Merriam-Webster): an act of putting forward or stating something for consideration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Proposal (in this context): request with all information presented in a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persuasive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Concise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reviewers usually have a lot of proposals to review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Persuasive  there is usually a lot of competition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deadlines, others are continuing or impromptu  look for the right opportunities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Some proposals have one reviewer, others have a panel of reviewers  think about your audience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811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8804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Research Proposals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26911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different types of research proposals</a:t>
            </a:r>
          </a:p>
          <a:p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Success rates can be very low, sometimes only a few percent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do not get discouraged, and keep submitting them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Carefully read a proposal solicitation (sometimes including review criteria) before writing a proposal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Consider all possible boundary conditions before writing a proposal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Review panels differ between organizations, proposal calls, years/semesters,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Critically read the feedback from reviewers, and use it to improve future proposals</a:t>
            </a:r>
          </a:p>
        </p:txBody>
      </p:sp>
    </p:spTree>
    <p:extLst>
      <p:ext uri="{BB962C8B-B14F-4D97-AF65-F5344CB8AC3E}">
        <p14:creationId xmlns:p14="http://schemas.microsoft.com/office/powerpoint/2010/main" val="3602054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059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Proposal Abstract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&amp; 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14719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something they would like to propose for (funding, research time, etc.), related to their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an abstract for a proposal, including an appealing title; maximum of 150 words for the 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in editable format; and it should clearly state which organization this proposal is for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will be opportunity to work on the abstract in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abstract should be submitted via e-mail to the instructor by the end of this week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instructor will anonymize all abstracts and send them around, so everybody can read the proposals for next week’s classes in which we will have mock panel reviews</a:t>
            </a:r>
          </a:p>
        </p:txBody>
      </p:sp>
    </p:spTree>
    <p:extLst>
      <p:ext uri="{BB962C8B-B14F-4D97-AF65-F5344CB8AC3E}">
        <p14:creationId xmlns:p14="http://schemas.microsoft.com/office/powerpoint/2010/main" val="373955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18942</TotalTime>
  <Words>527</Words>
  <Application>Microsoft Macintosh PowerPoint</Application>
  <PresentationFormat>On-screen Show (4:3)</PresentationFormat>
  <Paragraphs>78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594</cp:revision>
  <cp:lastPrinted>2018-09-18T15:05:26Z</cp:lastPrinted>
  <dcterms:created xsi:type="dcterms:W3CDTF">2013-06-05T22:34:26Z</dcterms:created>
  <dcterms:modified xsi:type="dcterms:W3CDTF">2025-06-18T21:39:18Z</dcterms:modified>
</cp:coreProperties>
</file>