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8" r:id="rId2"/>
    <p:sldId id="413" r:id="rId3"/>
    <p:sldId id="409" r:id="rId4"/>
    <p:sldId id="40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80" autoAdjust="0"/>
    <p:restoredTop sz="99351" autoAdjust="0"/>
  </p:normalViewPr>
  <p:slideViewPr>
    <p:cSldViewPr snapToGrid="0" snapToObjects="1" showGuides="1">
      <p:cViewPr varScale="1">
        <p:scale>
          <a:sx n="114" d="100"/>
          <a:sy n="114" d="100"/>
        </p:scale>
        <p:origin x="137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-26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22AF-E05B-7249-906C-FBAC6154C037}" type="datetimeFigureOut">
              <a:rPr lang="en-US" smtClean="0"/>
              <a:t>6/18/25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DF0-32A6-CD4A-B31D-FA7FCEDB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43BE5-3BD4-F642-8751-88A31D8D6D13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3D5C-1A2E-504E-91F4-50C2CE3AA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07ED1-8BF6-4690-A37B-BD30FC20E01F}" type="slidenum">
              <a:rPr lang="en-US" smtClean="0">
                <a:ea typeface="MS PGothic" pitchFamily="34" charset="-128"/>
              </a:rPr>
              <a:pPr/>
              <a:t>1</a:t>
            </a:fld>
            <a:endParaRPr lang="en-US">
              <a:ea typeface="MS PGothic" pitchFamily="34" charset="-128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6997" y="664253"/>
            <a:ext cx="4750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Physics Capstone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088" y="3711629"/>
            <a:ext cx="74365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Class #25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Physics Outreach Presentations</a:t>
            </a:r>
          </a:p>
        </p:txBody>
      </p:sp>
    </p:spTree>
  </p:cSld>
  <p:clrMapOvr>
    <a:masterClrMapping/>
  </p:clrMapOvr>
  <p:transition>
    <p:sndAc>
      <p:endSnd/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73686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Physics Outreach Proposal</a:t>
            </a:r>
            <a:r>
              <a:rPr lang="en-US" sz="2400" b="1" dirty="0">
                <a:solidFill>
                  <a:prstClr val="black"/>
                </a:solidFill>
                <a:latin typeface="Times New Roman"/>
                <a:cs typeface="Times New Roman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Team Presentations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4" y="945629"/>
            <a:ext cx="8421516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Groups of 3 students each will have to give a presentation on a proposal for an outreach activity that can be done by SPS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maximum duration of each presentation is 4 – 5 minutes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Slides are allowed but not mandatory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Presentations should follow the structure of an SPS Marsh W. White Award Proposal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Appealing title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Overview of proposed project/activity/event: description, goals, intended audience, background and motivation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How does the proposed activity promote interest in physics? And how will the success of this be evaluated?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Plan for carrying out proposed project/activity/event: personnel, marketing, expertise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Project/activity/event timeline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Budget justification (maximum budget of $500)</a:t>
            </a:r>
          </a:p>
        </p:txBody>
      </p:sp>
    </p:spTree>
    <p:extLst>
      <p:ext uri="{BB962C8B-B14F-4D97-AF65-F5344CB8AC3E}">
        <p14:creationId xmlns:p14="http://schemas.microsoft.com/office/powerpoint/2010/main" val="1405173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75360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Upcoming Classes (until the end of semester)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375797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Next class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Submit undergraduate research abstract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Peer review of research project abstracts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Preparation for presentations of research projects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Second-to-last class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Submit undergraduate research project form before class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Individual presentations of research projects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Last class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Individual presentations of research projects</a:t>
            </a:r>
          </a:p>
        </p:txBody>
      </p:sp>
    </p:spTree>
    <p:extLst>
      <p:ext uri="{BB962C8B-B14F-4D97-AF65-F5344CB8AC3E}">
        <p14:creationId xmlns:p14="http://schemas.microsoft.com/office/powerpoint/2010/main" val="2613546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76675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Individual Presentations of Research Projects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4500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Last 2 classes of the semester: presentations on the research projects that students will be doing or are already doing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Presented research project has to match the research project described on the undergraduate research project form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4–5 minutes, with maximum of 5 slides (including title slide)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Presentations will be graded using the same rubric as the article summary presentations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student will have to ask at least 3 questions in total after the presentations (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for in-class participation grade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9831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18527</TotalTime>
  <Words>280</Words>
  <Application>Microsoft Macintosh PowerPoint</Application>
  <PresentationFormat>On-screen Show (4:3)</PresentationFormat>
  <Paragraphs>34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Bethany Cobb</dc:creator>
  <cp:lastModifiedBy>van der Horst, Alexander Jonathan</cp:lastModifiedBy>
  <cp:revision>611</cp:revision>
  <cp:lastPrinted>2018-09-18T15:05:26Z</cp:lastPrinted>
  <dcterms:created xsi:type="dcterms:W3CDTF">2013-06-05T22:34:26Z</dcterms:created>
  <dcterms:modified xsi:type="dcterms:W3CDTF">2025-06-18T21:45:52Z</dcterms:modified>
</cp:coreProperties>
</file>