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10" r:id="rId3"/>
    <p:sldId id="40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6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2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#26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Abstract Peer Review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Preparation for Research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 abstract meets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send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913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2 classes of the semester: 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will have to ask at least 3 questions in total after the presentations (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in-class participation grade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613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18352</TotalTime>
  <Words>179</Words>
  <Application>Microsoft Macintosh PowerPoint</Application>
  <PresentationFormat>On-screen Show (4:3)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569</cp:revision>
  <cp:lastPrinted>2018-09-18T15:05:26Z</cp:lastPrinted>
  <dcterms:created xsi:type="dcterms:W3CDTF">2013-06-05T22:34:26Z</dcterms:created>
  <dcterms:modified xsi:type="dcterms:W3CDTF">2025-06-18T21:45:59Z</dcterms:modified>
</cp:coreProperties>
</file>